
<file path=[Content_Types].xml><?xml version="1.0" encoding="utf-8"?>
<Types xmlns="http://schemas.openxmlformats.org/package/2006/content-types">
  <Default Extension="png" ContentType="image/png"/>
  <Default Extension="tmp"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61" r:id="rId4"/>
    <p:sldId id="280" r:id="rId5"/>
    <p:sldId id="281" r:id="rId6"/>
    <p:sldId id="271" r:id="rId7"/>
    <p:sldId id="283" r:id="rId8"/>
    <p:sldId id="265" r:id="rId9"/>
    <p:sldId id="275" r:id="rId10"/>
    <p:sldId id="276" r:id="rId11"/>
    <p:sldId id="282" r:id="rId12"/>
    <p:sldId id="273" r:id="rId13"/>
    <p:sldId id="286" r:id="rId14"/>
    <p:sldId id="284" r:id="rId15"/>
    <p:sldId id="285" r:id="rId16"/>
    <p:sldId id="294" r:id="rId17"/>
    <p:sldId id="266" r:id="rId18"/>
    <p:sldId id="267" r:id="rId19"/>
    <p:sldId id="288" r:id="rId20"/>
    <p:sldId id="272" r:id="rId21"/>
    <p:sldId id="289" r:id="rId22"/>
    <p:sldId id="290" r:id="rId23"/>
    <p:sldId id="291" r:id="rId24"/>
    <p:sldId id="292" r:id="rId25"/>
    <p:sldId id="29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235728-79D2-4105-A5F2-8B258FE610AD}" v="990" dt="2019-02-23T12:14:55.7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99" d="100"/>
          <a:sy n="99" d="100"/>
        </p:scale>
        <p:origin x="486"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ann Hamilton" userId="8a38702b412214f3" providerId="LiveId" clId="{54235728-79D2-4105-A5F2-8B258FE610AD}"/>
    <pc:docChg chg="undo custSel mod addSld delSld modSld sldOrd">
      <pc:chgData name="Julieann Hamilton" userId="8a38702b412214f3" providerId="LiveId" clId="{54235728-79D2-4105-A5F2-8B258FE610AD}" dt="2019-02-23T12:14:55.708" v="987" actId="404"/>
      <pc:docMkLst>
        <pc:docMk/>
      </pc:docMkLst>
      <pc:sldChg chg="modSp">
        <pc:chgData name="Julieann Hamilton" userId="8a38702b412214f3" providerId="LiveId" clId="{54235728-79D2-4105-A5F2-8B258FE610AD}" dt="2019-02-23T11:17:09.077" v="442" actId="27636"/>
        <pc:sldMkLst>
          <pc:docMk/>
          <pc:sldMk cId="4188919249" sldId="256"/>
        </pc:sldMkLst>
        <pc:spChg chg="mod">
          <ac:chgData name="Julieann Hamilton" userId="8a38702b412214f3" providerId="LiveId" clId="{54235728-79D2-4105-A5F2-8B258FE610AD}" dt="2019-02-23T11:17:09.077" v="442" actId="27636"/>
          <ac:spMkLst>
            <pc:docMk/>
            <pc:sldMk cId="4188919249" sldId="256"/>
            <ac:spMk id="3" creationId="{118FEBD5-0864-47A1-9922-42EDD38BEE58}"/>
          </ac:spMkLst>
        </pc:spChg>
      </pc:sldChg>
      <pc:sldChg chg="modSp">
        <pc:chgData name="Julieann Hamilton" userId="8a38702b412214f3" providerId="LiveId" clId="{54235728-79D2-4105-A5F2-8B258FE610AD}" dt="2019-02-22T13:16:37.785" v="116" actId="113"/>
        <pc:sldMkLst>
          <pc:docMk/>
          <pc:sldMk cId="4166443084" sldId="257"/>
        </pc:sldMkLst>
        <pc:spChg chg="mod">
          <ac:chgData name="Julieann Hamilton" userId="8a38702b412214f3" providerId="LiveId" clId="{54235728-79D2-4105-A5F2-8B258FE610AD}" dt="2019-02-22T13:16:37.785" v="116" actId="113"/>
          <ac:spMkLst>
            <pc:docMk/>
            <pc:sldMk cId="4166443084" sldId="257"/>
            <ac:spMk id="2" creationId="{BD69922F-8236-4364-81AF-03EF3B80E5D9}"/>
          </ac:spMkLst>
        </pc:spChg>
      </pc:sldChg>
      <pc:sldChg chg="modSp">
        <pc:chgData name="Julieann Hamilton" userId="8a38702b412214f3" providerId="LiveId" clId="{54235728-79D2-4105-A5F2-8B258FE610AD}" dt="2019-02-23T11:19:22.801" v="443" actId="113"/>
        <pc:sldMkLst>
          <pc:docMk/>
          <pc:sldMk cId="1428790890" sldId="261"/>
        </pc:sldMkLst>
        <pc:spChg chg="mod">
          <ac:chgData name="Julieann Hamilton" userId="8a38702b412214f3" providerId="LiveId" clId="{54235728-79D2-4105-A5F2-8B258FE610AD}" dt="2019-02-23T11:19:22.801" v="443" actId="113"/>
          <ac:spMkLst>
            <pc:docMk/>
            <pc:sldMk cId="1428790890" sldId="261"/>
            <ac:spMk id="3" creationId="{00000000-0000-0000-0000-000000000000}"/>
          </ac:spMkLst>
        </pc:spChg>
      </pc:sldChg>
      <pc:sldChg chg="addSp delSp modSp add mod ord setBg setClrOvrMap">
        <pc:chgData name="Julieann Hamilton" userId="8a38702b412214f3" providerId="LiveId" clId="{54235728-79D2-4105-A5F2-8B258FE610AD}" dt="2019-02-23T11:41:15.052" v="526" actId="26606"/>
        <pc:sldMkLst>
          <pc:docMk/>
          <pc:sldMk cId="3198772494" sldId="265"/>
        </pc:sldMkLst>
        <pc:spChg chg="add del">
          <ac:chgData name="Julieann Hamilton" userId="8a38702b412214f3" providerId="LiveId" clId="{54235728-79D2-4105-A5F2-8B258FE610AD}" dt="2019-02-23T11:41:15.052" v="526" actId="26606"/>
          <ac:spMkLst>
            <pc:docMk/>
            <pc:sldMk cId="3198772494" sldId="265"/>
            <ac:spMk id="2" creationId="{00000000-0000-0000-0000-000000000000}"/>
          </ac:spMkLst>
        </pc:spChg>
        <pc:spChg chg="mod">
          <ac:chgData name="Julieann Hamilton" userId="8a38702b412214f3" providerId="LiveId" clId="{54235728-79D2-4105-A5F2-8B258FE610AD}" dt="2019-02-23T11:41:15.052" v="526" actId="26606"/>
          <ac:spMkLst>
            <pc:docMk/>
            <pc:sldMk cId="3198772494" sldId="265"/>
            <ac:spMk id="3" creationId="{00000000-0000-0000-0000-000000000000}"/>
          </ac:spMkLst>
        </pc:spChg>
        <pc:spChg chg="add del">
          <ac:chgData name="Julieann Hamilton" userId="8a38702b412214f3" providerId="LiveId" clId="{54235728-79D2-4105-A5F2-8B258FE610AD}" dt="2019-02-23T11:41:14.974" v="525" actId="26606"/>
          <ac:spMkLst>
            <pc:docMk/>
            <pc:sldMk cId="3198772494" sldId="265"/>
            <ac:spMk id="10" creationId="{4E78424C-6FD0-41F8-9CAA-5DC19C42359F}"/>
          </ac:spMkLst>
        </pc:spChg>
        <pc:spChg chg="add del">
          <ac:chgData name="Julieann Hamilton" userId="8a38702b412214f3" providerId="LiveId" clId="{54235728-79D2-4105-A5F2-8B258FE610AD}" dt="2019-02-23T11:41:14.974" v="525" actId="26606"/>
          <ac:spMkLst>
            <pc:docMk/>
            <pc:sldMk cId="3198772494" sldId="265"/>
            <ac:spMk id="12" creationId="{DD136760-57DC-4301-8BEA-B71AD2D13905}"/>
          </ac:spMkLst>
        </pc:spChg>
        <pc:spChg chg="add del">
          <ac:chgData name="Julieann Hamilton" userId="8a38702b412214f3" providerId="LiveId" clId="{54235728-79D2-4105-A5F2-8B258FE610AD}" dt="2019-02-23T11:41:14.974" v="525" actId="26606"/>
          <ac:spMkLst>
            <pc:docMk/>
            <pc:sldMk cId="3198772494" sldId="265"/>
            <ac:spMk id="14" creationId="{BDC58DEA-1307-4F44-AD47-E613D8B76A89}"/>
          </ac:spMkLst>
        </pc:spChg>
        <pc:spChg chg="add del">
          <ac:chgData name="Julieann Hamilton" userId="8a38702b412214f3" providerId="LiveId" clId="{54235728-79D2-4105-A5F2-8B258FE610AD}" dt="2019-02-23T11:41:14.974" v="525" actId="26606"/>
          <ac:spMkLst>
            <pc:docMk/>
            <pc:sldMk cId="3198772494" sldId="265"/>
            <ac:spMk id="16" creationId="{C99B912D-1E4B-42AF-A2BE-CFEFEC916EE7}"/>
          </ac:spMkLst>
        </pc:spChg>
        <pc:spChg chg="add">
          <ac:chgData name="Julieann Hamilton" userId="8a38702b412214f3" providerId="LiveId" clId="{54235728-79D2-4105-A5F2-8B258FE610AD}" dt="2019-02-23T11:41:15.052" v="526" actId="26606"/>
          <ac:spMkLst>
            <pc:docMk/>
            <pc:sldMk cId="3198772494" sldId="265"/>
            <ac:spMk id="18" creationId="{4E78424C-6FD0-41F8-9CAA-5DC19C42359F}"/>
          </ac:spMkLst>
        </pc:spChg>
        <pc:spChg chg="add">
          <ac:chgData name="Julieann Hamilton" userId="8a38702b412214f3" providerId="LiveId" clId="{54235728-79D2-4105-A5F2-8B258FE610AD}" dt="2019-02-23T11:41:15.052" v="526" actId="26606"/>
          <ac:spMkLst>
            <pc:docMk/>
            <pc:sldMk cId="3198772494" sldId="265"/>
            <ac:spMk id="19" creationId="{DD136760-57DC-4301-8BEA-B71AD2D13905}"/>
          </ac:spMkLst>
        </pc:spChg>
        <pc:spChg chg="add">
          <ac:chgData name="Julieann Hamilton" userId="8a38702b412214f3" providerId="LiveId" clId="{54235728-79D2-4105-A5F2-8B258FE610AD}" dt="2019-02-23T11:41:15.052" v="526" actId="26606"/>
          <ac:spMkLst>
            <pc:docMk/>
            <pc:sldMk cId="3198772494" sldId="265"/>
            <ac:spMk id="20" creationId="{BDC58DEA-1307-4F44-AD47-E613D8B76A89}"/>
          </ac:spMkLst>
        </pc:spChg>
        <pc:spChg chg="add">
          <ac:chgData name="Julieann Hamilton" userId="8a38702b412214f3" providerId="LiveId" clId="{54235728-79D2-4105-A5F2-8B258FE610AD}" dt="2019-02-23T11:41:15.052" v="526" actId="26606"/>
          <ac:spMkLst>
            <pc:docMk/>
            <pc:sldMk cId="3198772494" sldId="265"/>
            <ac:spMk id="21" creationId="{C99B912D-1E4B-42AF-A2BE-CFEFEC916EE7}"/>
          </ac:spMkLst>
        </pc:spChg>
        <pc:graphicFrameChg chg="add del">
          <ac:chgData name="Julieann Hamilton" userId="8a38702b412214f3" providerId="LiveId" clId="{54235728-79D2-4105-A5F2-8B258FE610AD}" dt="2019-02-23T11:41:14.974" v="525" actId="26606"/>
          <ac:graphicFrameMkLst>
            <pc:docMk/>
            <pc:sldMk cId="3198772494" sldId="265"/>
            <ac:graphicFrameMk id="5" creationId="{05C8B662-5C36-45D4-B768-D5BA56967ABF}"/>
          </ac:graphicFrameMkLst>
        </pc:graphicFrameChg>
        <pc:graphicFrameChg chg="add">
          <ac:chgData name="Julieann Hamilton" userId="8a38702b412214f3" providerId="LiveId" clId="{54235728-79D2-4105-A5F2-8B258FE610AD}" dt="2019-02-23T11:41:15.052" v="526" actId="26606"/>
          <ac:graphicFrameMkLst>
            <pc:docMk/>
            <pc:sldMk cId="3198772494" sldId="265"/>
            <ac:graphicFrameMk id="22" creationId="{873F40A0-43FE-4218-ABBE-2097E6EBB1E2}"/>
          </ac:graphicFrameMkLst>
        </pc:graphicFrameChg>
      </pc:sldChg>
      <pc:sldChg chg="addSp delSp modSp add mod ord setBg setClrOvrMap">
        <pc:chgData name="Julieann Hamilton" userId="8a38702b412214f3" providerId="LiveId" clId="{54235728-79D2-4105-A5F2-8B258FE610AD}" dt="2019-02-23T11:46:30.330" v="549" actId="26606"/>
        <pc:sldMkLst>
          <pc:docMk/>
          <pc:sldMk cId="3491216344" sldId="266"/>
        </pc:sldMkLst>
        <pc:spChg chg="del">
          <ac:chgData name="Julieann Hamilton" userId="8a38702b412214f3" providerId="LiveId" clId="{54235728-79D2-4105-A5F2-8B258FE610AD}" dt="2019-02-23T11:46:30.330" v="549" actId="26606"/>
          <ac:spMkLst>
            <pc:docMk/>
            <pc:sldMk cId="3491216344" sldId="266"/>
            <ac:spMk id="2" creationId="{00000000-0000-0000-0000-000000000000}"/>
          </ac:spMkLst>
        </pc:spChg>
        <pc:spChg chg="mod">
          <ac:chgData name="Julieann Hamilton" userId="8a38702b412214f3" providerId="LiveId" clId="{54235728-79D2-4105-A5F2-8B258FE610AD}" dt="2019-02-23T11:46:30.330" v="549" actId="26606"/>
          <ac:spMkLst>
            <pc:docMk/>
            <pc:sldMk cId="3491216344" sldId="266"/>
            <ac:spMk id="3" creationId="{00000000-0000-0000-0000-000000000000}"/>
          </ac:spMkLst>
        </pc:spChg>
        <pc:spChg chg="add">
          <ac:chgData name="Julieann Hamilton" userId="8a38702b412214f3" providerId="LiveId" clId="{54235728-79D2-4105-A5F2-8B258FE610AD}" dt="2019-02-23T11:46:30.330" v="549" actId="26606"/>
          <ac:spMkLst>
            <pc:docMk/>
            <pc:sldMk cId="3491216344" sldId="266"/>
            <ac:spMk id="10" creationId="{F747F1B4-B831-4277-8AB0-32767F7EB7BF}"/>
          </ac:spMkLst>
        </pc:spChg>
        <pc:spChg chg="add">
          <ac:chgData name="Julieann Hamilton" userId="8a38702b412214f3" providerId="LiveId" clId="{54235728-79D2-4105-A5F2-8B258FE610AD}" dt="2019-02-23T11:46:30.330" v="549" actId="26606"/>
          <ac:spMkLst>
            <pc:docMk/>
            <pc:sldMk cId="3491216344" sldId="266"/>
            <ac:spMk id="12" creationId="{D80CFA21-AB7C-4BEB-9BFF-05764FBBF3C6}"/>
          </ac:spMkLst>
        </pc:spChg>
        <pc:spChg chg="add">
          <ac:chgData name="Julieann Hamilton" userId="8a38702b412214f3" providerId="LiveId" clId="{54235728-79D2-4105-A5F2-8B258FE610AD}" dt="2019-02-23T11:46:30.330" v="549" actId="26606"/>
          <ac:spMkLst>
            <pc:docMk/>
            <pc:sldMk cId="3491216344" sldId="266"/>
            <ac:spMk id="14" creationId="{12F7E335-851A-4CAE-B09F-E657819D4600}"/>
          </ac:spMkLst>
        </pc:spChg>
        <pc:spChg chg="add">
          <ac:chgData name="Julieann Hamilton" userId="8a38702b412214f3" providerId="LiveId" clId="{54235728-79D2-4105-A5F2-8B258FE610AD}" dt="2019-02-23T11:46:30.330" v="549" actId="26606"/>
          <ac:spMkLst>
            <pc:docMk/>
            <pc:sldMk cId="3491216344" sldId="266"/>
            <ac:spMk id="16" creationId="{10B541F0-7F6E-402E-84D8-CF96EACA5FBC}"/>
          </ac:spMkLst>
        </pc:spChg>
        <pc:graphicFrameChg chg="add">
          <ac:chgData name="Julieann Hamilton" userId="8a38702b412214f3" providerId="LiveId" clId="{54235728-79D2-4105-A5F2-8B258FE610AD}" dt="2019-02-23T11:46:30.330" v="549" actId="26606"/>
          <ac:graphicFrameMkLst>
            <pc:docMk/>
            <pc:sldMk cId="3491216344" sldId="266"/>
            <ac:graphicFrameMk id="5" creationId="{79EC965E-D411-4658-8649-5AC68394FF2D}"/>
          </ac:graphicFrameMkLst>
        </pc:graphicFrameChg>
      </pc:sldChg>
      <pc:sldChg chg="addSp delSp modSp add mod setBg setClrOvrMap">
        <pc:chgData name="Julieann Hamilton" userId="8a38702b412214f3" providerId="LiveId" clId="{54235728-79D2-4105-A5F2-8B258FE610AD}" dt="2019-02-23T11:46:14.521" v="548" actId="26606"/>
        <pc:sldMkLst>
          <pc:docMk/>
          <pc:sldMk cId="4044132985" sldId="267"/>
        </pc:sldMkLst>
        <pc:spChg chg="add del">
          <ac:chgData name="Julieann Hamilton" userId="8a38702b412214f3" providerId="LiveId" clId="{54235728-79D2-4105-A5F2-8B258FE610AD}" dt="2019-02-23T11:46:14.521" v="548" actId="26606"/>
          <ac:spMkLst>
            <pc:docMk/>
            <pc:sldMk cId="4044132985" sldId="267"/>
            <ac:spMk id="2" creationId="{00000000-0000-0000-0000-000000000000}"/>
          </ac:spMkLst>
        </pc:spChg>
        <pc:spChg chg="mod">
          <ac:chgData name="Julieann Hamilton" userId="8a38702b412214f3" providerId="LiveId" clId="{54235728-79D2-4105-A5F2-8B258FE610AD}" dt="2019-02-23T11:46:14.521" v="548" actId="26606"/>
          <ac:spMkLst>
            <pc:docMk/>
            <pc:sldMk cId="4044132985" sldId="267"/>
            <ac:spMk id="3" creationId="{00000000-0000-0000-0000-000000000000}"/>
          </ac:spMkLst>
        </pc:spChg>
        <pc:spChg chg="add del">
          <ac:chgData name="Julieann Hamilton" userId="8a38702b412214f3" providerId="LiveId" clId="{54235728-79D2-4105-A5F2-8B258FE610AD}" dt="2019-02-23T11:46:14.443" v="547" actId="26606"/>
          <ac:spMkLst>
            <pc:docMk/>
            <pc:sldMk cId="4044132985" sldId="267"/>
            <ac:spMk id="8" creationId="{052BEFF1-896C-45B1-B02C-96A6A1BC389A}"/>
          </ac:spMkLst>
        </pc:spChg>
        <pc:spChg chg="add del">
          <ac:chgData name="Julieann Hamilton" userId="8a38702b412214f3" providerId="LiveId" clId="{54235728-79D2-4105-A5F2-8B258FE610AD}" dt="2019-02-23T11:45:52.687" v="541" actId="26606"/>
          <ac:spMkLst>
            <pc:docMk/>
            <pc:sldMk cId="4044132985" sldId="267"/>
            <ac:spMk id="10" creationId="{4E78424C-6FD0-41F8-9CAA-5DC19C42359F}"/>
          </ac:spMkLst>
        </pc:spChg>
        <pc:spChg chg="add del">
          <ac:chgData name="Julieann Hamilton" userId="8a38702b412214f3" providerId="LiveId" clId="{54235728-79D2-4105-A5F2-8B258FE610AD}" dt="2019-02-23T11:45:52.687" v="541" actId="26606"/>
          <ac:spMkLst>
            <pc:docMk/>
            <pc:sldMk cId="4044132985" sldId="267"/>
            <ac:spMk id="12" creationId="{DD136760-57DC-4301-8BEA-B71AD2D13905}"/>
          </ac:spMkLst>
        </pc:spChg>
        <pc:spChg chg="add del">
          <ac:chgData name="Julieann Hamilton" userId="8a38702b412214f3" providerId="LiveId" clId="{54235728-79D2-4105-A5F2-8B258FE610AD}" dt="2019-02-23T11:45:52.687" v="541" actId="26606"/>
          <ac:spMkLst>
            <pc:docMk/>
            <pc:sldMk cId="4044132985" sldId="267"/>
            <ac:spMk id="14" creationId="{BDC58DEA-1307-4F44-AD47-E613D8B76A89}"/>
          </ac:spMkLst>
        </pc:spChg>
        <pc:spChg chg="add del">
          <ac:chgData name="Julieann Hamilton" userId="8a38702b412214f3" providerId="LiveId" clId="{54235728-79D2-4105-A5F2-8B258FE610AD}" dt="2019-02-23T11:45:52.687" v="541" actId="26606"/>
          <ac:spMkLst>
            <pc:docMk/>
            <pc:sldMk cId="4044132985" sldId="267"/>
            <ac:spMk id="16" creationId="{C99B912D-1E4B-42AF-A2BE-CFEFEC916EE7}"/>
          </ac:spMkLst>
        </pc:spChg>
        <pc:spChg chg="add del">
          <ac:chgData name="Julieann Hamilton" userId="8a38702b412214f3" providerId="LiveId" clId="{54235728-79D2-4105-A5F2-8B258FE610AD}" dt="2019-02-23T11:45:58.494" v="543" actId="26606"/>
          <ac:spMkLst>
            <pc:docMk/>
            <pc:sldMk cId="4044132985" sldId="267"/>
            <ac:spMk id="18" creationId="{F747F1B4-B831-4277-8AB0-32767F7EB7BF}"/>
          </ac:spMkLst>
        </pc:spChg>
        <pc:spChg chg="add del">
          <ac:chgData name="Julieann Hamilton" userId="8a38702b412214f3" providerId="LiveId" clId="{54235728-79D2-4105-A5F2-8B258FE610AD}" dt="2019-02-23T11:45:58.494" v="543" actId="26606"/>
          <ac:spMkLst>
            <pc:docMk/>
            <pc:sldMk cId="4044132985" sldId="267"/>
            <ac:spMk id="19" creationId="{D80CFA21-AB7C-4BEB-9BFF-05764FBBF3C6}"/>
          </ac:spMkLst>
        </pc:spChg>
        <pc:spChg chg="add del">
          <ac:chgData name="Julieann Hamilton" userId="8a38702b412214f3" providerId="LiveId" clId="{54235728-79D2-4105-A5F2-8B258FE610AD}" dt="2019-02-23T11:45:58.494" v="543" actId="26606"/>
          <ac:spMkLst>
            <pc:docMk/>
            <pc:sldMk cId="4044132985" sldId="267"/>
            <ac:spMk id="20" creationId="{12F7E335-851A-4CAE-B09F-E657819D4600}"/>
          </ac:spMkLst>
        </pc:spChg>
        <pc:spChg chg="add del">
          <ac:chgData name="Julieann Hamilton" userId="8a38702b412214f3" providerId="LiveId" clId="{54235728-79D2-4105-A5F2-8B258FE610AD}" dt="2019-02-23T11:45:58.494" v="543" actId="26606"/>
          <ac:spMkLst>
            <pc:docMk/>
            <pc:sldMk cId="4044132985" sldId="267"/>
            <ac:spMk id="21" creationId="{10B541F0-7F6E-402E-84D8-CF96EACA5FBC}"/>
          </ac:spMkLst>
        </pc:spChg>
        <pc:spChg chg="add del">
          <ac:chgData name="Julieann Hamilton" userId="8a38702b412214f3" providerId="LiveId" clId="{54235728-79D2-4105-A5F2-8B258FE610AD}" dt="2019-02-23T11:46:02.383" v="545" actId="26606"/>
          <ac:spMkLst>
            <pc:docMk/>
            <pc:sldMk cId="4044132985" sldId="267"/>
            <ac:spMk id="24" creationId="{F747F1B4-B831-4277-8AB0-32767F7EB7BF}"/>
          </ac:spMkLst>
        </pc:spChg>
        <pc:spChg chg="add del">
          <ac:chgData name="Julieann Hamilton" userId="8a38702b412214f3" providerId="LiveId" clId="{54235728-79D2-4105-A5F2-8B258FE610AD}" dt="2019-02-23T11:46:02.383" v="545" actId="26606"/>
          <ac:spMkLst>
            <pc:docMk/>
            <pc:sldMk cId="4044132985" sldId="267"/>
            <ac:spMk id="25" creationId="{D80CFA21-AB7C-4BEB-9BFF-05764FBBF3C6}"/>
          </ac:spMkLst>
        </pc:spChg>
        <pc:spChg chg="add del">
          <ac:chgData name="Julieann Hamilton" userId="8a38702b412214f3" providerId="LiveId" clId="{54235728-79D2-4105-A5F2-8B258FE610AD}" dt="2019-02-23T11:46:02.383" v="545" actId="26606"/>
          <ac:spMkLst>
            <pc:docMk/>
            <pc:sldMk cId="4044132985" sldId="267"/>
            <ac:spMk id="26" creationId="{12F7E335-851A-4CAE-B09F-E657819D4600}"/>
          </ac:spMkLst>
        </pc:spChg>
        <pc:spChg chg="add del">
          <ac:chgData name="Julieann Hamilton" userId="8a38702b412214f3" providerId="LiveId" clId="{54235728-79D2-4105-A5F2-8B258FE610AD}" dt="2019-02-23T11:46:02.383" v="545" actId="26606"/>
          <ac:spMkLst>
            <pc:docMk/>
            <pc:sldMk cId="4044132985" sldId="267"/>
            <ac:spMk id="27" creationId="{10B541F0-7F6E-402E-84D8-CF96EACA5FBC}"/>
          </ac:spMkLst>
        </pc:spChg>
        <pc:spChg chg="add del">
          <ac:chgData name="Julieann Hamilton" userId="8a38702b412214f3" providerId="LiveId" clId="{54235728-79D2-4105-A5F2-8B258FE610AD}" dt="2019-02-23T11:46:14.443" v="547" actId="26606"/>
          <ac:spMkLst>
            <pc:docMk/>
            <pc:sldMk cId="4044132985" sldId="267"/>
            <ac:spMk id="30" creationId="{BB237A14-61B1-4C00-A670-5D8D68A8668E}"/>
          </ac:spMkLst>
        </pc:spChg>
        <pc:spChg chg="add del">
          <ac:chgData name="Julieann Hamilton" userId="8a38702b412214f3" providerId="LiveId" clId="{54235728-79D2-4105-A5F2-8B258FE610AD}" dt="2019-02-23T11:46:14.443" v="547" actId="26606"/>
          <ac:spMkLst>
            <pc:docMk/>
            <pc:sldMk cId="4044132985" sldId="267"/>
            <ac:spMk id="31" creationId="{8598F259-6F54-47A3-8D13-1603D786A328}"/>
          </ac:spMkLst>
        </pc:spChg>
        <pc:spChg chg="add del">
          <ac:chgData name="Julieann Hamilton" userId="8a38702b412214f3" providerId="LiveId" clId="{54235728-79D2-4105-A5F2-8B258FE610AD}" dt="2019-02-23T11:46:14.443" v="547" actId="26606"/>
          <ac:spMkLst>
            <pc:docMk/>
            <pc:sldMk cId="4044132985" sldId="267"/>
            <ac:spMk id="32" creationId="{0BA768A8-4FED-4ED8-9E46-6BE72188ECD2}"/>
          </ac:spMkLst>
        </pc:spChg>
        <pc:spChg chg="add del">
          <ac:chgData name="Julieann Hamilton" userId="8a38702b412214f3" providerId="LiveId" clId="{54235728-79D2-4105-A5F2-8B258FE610AD}" dt="2019-02-23T11:46:14.443" v="547" actId="26606"/>
          <ac:spMkLst>
            <pc:docMk/>
            <pc:sldMk cId="4044132985" sldId="267"/>
            <ac:spMk id="33" creationId="{00000000-0000-0000-0000-000000000000}"/>
          </ac:spMkLst>
        </pc:spChg>
        <pc:spChg chg="add">
          <ac:chgData name="Julieann Hamilton" userId="8a38702b412214f3" providerId="LiveId" clId="{54235728-79D2-4105-A5F2-8B258FE610AD}" dt="2019-02-23T11:46:14.521" v="548" actId="26606"/>
          <ac:spMkLst>
            <pc:docMk/>
            <pc:sldMk cId="4044132985" sldId="267"/>
            <ac:spMk id="35" creationId="{923E8915-D2AA-4327-A45A-972C3CA9574B}"/>
          </ac:spMkLst>
        </pc:spChg>
        <pc:spChg chg="add">
          <ac:chgData name="Julieann Hamilton" userId="8a38702b412214f3" providerId="LiveId" clId="{54235728-79D2-4105-A5F2-8B258FE610AD}" dt="2019-02-23T11:46:14.521" v="548" actId="26606"/>
          <ac:spMkLst>
            <pc:docMk/>
            <pc:sldMk cId="4044132985" sldId="267"/>
            <ac:spMk id="36" creationId="{8302FC3C-9804-4950-B721-5FD704BA6065}"/>
          </ac:spMkLst>
        </pc:spChg>
        <pc:spChg chg="add">
          <ac:chgData name="Julieann Hamilton" userId="8a38702b412214f3" providerId="LiveId" clId="{54235728-79D2-4105-A5F2-8B258FE610AD}" dt="2019-02-23T11:46:14.521" v="548" actId="26606"/>
          <ac:spMkLst>
            <pc:docMk/>
            <pc:sldMk cId="4044132985" sldId="267"/>
            <ac:spMk id="39" creationId="{F3798573-F27B-47EB-8EA4-7EE34954C2D6}"/>
          </ac:spMkLst>
        </pc:spChg>
        <pc:spChg chg="add">
          <ac:chgData name="Julieann Hamilton" userId="8a38702b412214f3" providerId="LiveId" clId="{54235728-79D2-4105-A5F2-8B258FE610AD}" dt="2019-02-23T11:46:14.521" v="548" actId="26606"/>
          <ac:spMkLst>
            <pc:docMk/>
            <pc:sldMk cId="4044132985" sldId="267"/>
            <ac:spMk id="40" creationId="{00000000-0000-0000-0000-000000000000}"/>
          </ac:spMkLst>
        </pc:spChg>
        <pc:graphicFrameChg chg="add del">
          <ac:chgData name="Julieann Hamilton" userId="8a38702b412214f3" providerId="LiveId" clId="{54235728-79D2-4105-A5F2-8B258FE610AD}" dt="2019-02-23T11:45:52.687" v="541" actId="26606"/>
          <ac:graphicFrameMkLst>
            <pc:docMk/>
            <pc:sldMk cId="4044132985" sldId="267"/>
            <ac:graphicFrameMk id="5" creationId="{0A1F704A-6919-402B-9027-A1D8C0FEF491}"/>
          </ac:graphicFrameMkLst>
        </pc:graphicFrameChg>
        <pc:graphicFrameChg chg="add del">
          <ac:chgData name="Julieann Hamilton" userId="8a38702b412214f3" providerId="LiveId" clId="{54235728-79D2-4105-A5F2-8B258FE610AD}" dt="2019-02-23T11:45:58.494" v="543" actId="26606"/>
          <ac:graphicFrameMkLst>
            <pc:docMk/>
            <pc:sldMk cId="4044132985" sldId="267"/>
            <ac:graphicFrameMk id="22" creationId="{9EBCE244-2B23-4DDC-8949-97840C9CFA42}"/>
          </ac:graphicFrameMkLst>
        </pc:graphicFrameChg>
        <pc:graphicFrameChg chg="add del">
          <ac:chgData name="Julieann Hamilton" userId="8a38702b412214f3" providerId="LiveId" clId="{54235728-79D2-4105-A5F2-8B258FE610AD}" dt="2019-02-23T11:46:02.383" v="545" actId="26606"/>
          <ac:graphicFrameMkLst>
            <pc:docMk/>
            <pc:sldMk cId="4044132985" sldId="267"/>
            <ac:graphicFrameMk id="28" creationId="{133737D3-F016-4876-AABD-4A0C52285F05}"/>
          </ac:graphicFrameMkLst>
        </pc:graphicFrameChg>
        <pc:picChg chg="add">
          <ac:chgData name="Julieann Hamilton" userId="8a38702b412214f3" providerId="LiveId" clId="{54235728-79D2-4105-A5F2-8B258FE610AD}" dt="2019-02-23T11:46:14.521" v="548" actId="26606"/>
          <ac:picMkLst>
            <pc:docMk/>
            <pc:sldMk cId="4044132985" sldId="267"/>
            <ac:picMk id="38" creationId="{3BC6EBB2-9BDC-4075-BA6B-43A9FBF9C86C}"/>
          </ac:picMkLst>
        </pc:picChg>
        <pc:cxnChg chg="add">
          <ac:chgData name="Julieann Hamilton" userId="8a38702b412214f3" providerId="LiveId" clId="{54235728-79D2-4105-A5F2-8B258FE610AD}" dt="2019-02-23T11:46:14.521" v="548" actId="26606"/>
          <ac:cxnSpMkLst>
            <pc:docMk/>
            <pc:sldMk cId="4044132985" sldId="267"/>
            <ac:cxnSpMk id="37" creationId="{6B9695BD-ECF6-49CA-8877-8C493193C65D}"/>
          </ac:cxnSpMkLst>
        </pc:cxnChg>
      </pc:sldChg>
      <pc:sldChg chg="addSp delSp modSp add mod setBg setClrOvrMap">
        <pc:chgData name="Julieann Hamilton" userId="8a38702b412214f3" providerId="LiveId" clId="{54235728-79D2-4105-A5F2-8B258FE610AD}" dt="2019-02-23T11:40:45.170" v="523" actId="26606"/>
        <pc:sldMkLst>
          <pc:docMk/>
          <pc:sldMk cId="3028114967" sldId="271"/>
        </pc:sldMkLst>
        <pc:spChg chg="mod">
          <ac:chgData name="Julieann Hamilton" userId="8a38702b412214f3" providerId="LiveId" clId="{54235728-79D2-4105-A5F2-8B258FE610AD}" dt="2019-02-23T11:40:45.170" v="523" actId="26606"/>
          <ac:spMkLst>
            <pc:docMk/>
            <pc:sldMk cId="3028114967" sldId="271"/>
            <ac:spMk id="2" creationId="{00000000-0000-0000-0000-000000000000}"/>
          </ac:spMkLst>
        </pc:spChg>
        <pc:spChg chg="add del mod">
          <ac:chgData name="Julieann Hamilton" userId="8a38702b412214f3" providerId="LiveId" clId="{54235728-79D2-4105-A5F2-8B258FE610AD}" dt="2019-02-23T11:40:45.170" v="523" actId="26606"/>
          <ac:spMkLst>
            <pc:docMk/>
            <pc:sldMk cId="3028114967" sldId="271"/>
            <ac:spMk id="3" creationId="{00000000-0000-0000-0000-000000000000}"/>
          </ac:spMkLst>
        </pc:spChg>
        <pc:spChg chg="add del">
          <ac:chgData name="Julieann Hamilton" userId="8a38702b412214f3" providerId="LiveId" clId="{54235728-79D2-4105-A5F2-8B258FE610AD}" dt="2019-02-23T11:40:45.107" v="522" actId="26606"/>
          <ac:spMkLst>
            <pc:docMk/>
            <pc:sldMk cId="3028114967" sldId="271"/>
            <ac:spMk id="10" creationId="{F747F1B4-B831-4277-8AB0-32767F7EB7BF}"/>
          </ac:spMkLst>
        </pc:spChg>
        <pc:spChg chg="add del">
          <ac:chgData name="Julieann Hamilton" userId="8a38702b412214f3" providerId="LiveId" clId="{54235728-79D2-4105-A5F2-8B258FE610AD}" dt="2019-02-23T11:40:45.107" v="522" actId="26606"/>
          <ac:spMkLst>
            <pc:docMk/>
            <pc:sldMk cId="3028114967" sldId="271"/>
            <ac:spMk id="12" creationId="{D80CFA21-AB7C-4BEB-9BFF-05764FBBF3C6}"/>
          </ac:spMkLst>
        </pc:spChg>
        <pc:spChg chg="add del">
          <ac:chgData name="Julieann Hamilton" userId="8a38702b412214f3" providerId="LiveId" clId="{54235728-79D2-4105-A5F2-8B258FE610AD}" dt="2019-02-23T11:40:45.107" v="522" actId="26606"/>
          <ac:spMkLst>
            <pc:docMk/>
            <pc:sldMk cId="3028114967" sldId="271"/>
            <ac:spMk id="14" creationId="{12F7E335-851A-4CAE-B09F-E657819D4600}"/>
          </ac:spMkLst>
        </pc:spChg>
        <pc:spChg chg="add del">
          <ac:chgData name="Julieann Hamilton" userId="8a38702b412214f3" providerId="LiveId" clId="{54235728-79D2-4105-A5F2-8B258FE610AD}" dt="2019-02-23T11:40:45.107" v="522" actId="26606"/>
          <ac:spMkLst>
            <pc:docMk/>
            <pc:sldMk cId="3028114967" sldId="271"/>
            <ac:spMk id="16" creationId="{10B541F0-7F6E-402E-84D8-CF96EACA5FBC}"/>
          </ac:spMkLst>
        </pc:spChg>
        <pc:spChg chg="add">
          <ac:chgData name="Julieann Hamilton" userId="8a38702b412214f3" providerId="LiveId" clId="{54235728-79D2-4105-A5F2-8B258FE610AD}" dt="2019-02-23T11:40:45.170" v="523" actId="26606"/>
          <ac:spMkLst>
            <pc:docMk/>
            <pc:sldMk cId="3028114967" sldId="271"/>
            <ac:spMk id="18" creationId="{4E78424C-6FD0-41F8-9CAA-5DC19C42359F}"/>
          </ac:spMkLst>
        </pc:spChg>
        <pc:spChg chg="add">
          <ac:chgData name="Julieann Hamilton" userId="8a38702b412214f3" providerId="LiveId" clId="{54235728-79D2-4105-A5F2-8B258FE610AD}" dt="2019-02-23T11:40:45.170" v="523" actId="26606"/>
          <ac:spMkLst>
            <pc:docMk/>
            <pc:sldMk cId="3028114967" sldId="271"/>
            <ac:spMk id="19" creationId="{DD136760-57DC-4301-8BEA-B71AD2D13905}"/>
          </ac:spMkLst>
        </pc:spChg>
        <pc:spChg chg="add">
          <ac:chgData name="Julieann Hamilton" userId="8a38702b412214f3" providerId="LiveId" clId="{54235728-79D2-4105-A5F2-8B258FE610AD}" dt="2019-02-23T11:40:45.170" v="523" actId="26606"/>
          <ac:spMkLst>
            <pc:docMk/>
            <pc:sldMk cId="3028114967" sldId="271"/>
            <ac:spMk id="20" creationId="{BDC58DEA-1307-4F44-AD47-E613D8B76A89}"/>
          </ac:spMkLst>
        </pc:spChg>
        <pc:spChg chg="add">
          <ac:chgData name="Julieann Hamilton" userId="8a38702b412214f3" providerId="LiveId" clId="{54235728-79D2-4105-A5F2-8B258FE610AD}" dt="2019-02-23T11:40:45.170" v="523" actId="26606"/>
          <ac:spMkLst>
            <pc:docMk/>
            <pc:sldMk cId="3028114967" sldId="271"/>
            <ac:spMk id="21" creationId="{C99B912D-1E4B-42AF-A2BE-CFEFEC916EE7}"/>
          </ac:spMkLst>
        </pc:spChg>
        <pc:graphicFrameChg chg="add del">
          <ac:chgData name="Julieann Hamilton" userId="8a38702b412214f3" providerId="LiveId" clId="{54235728-79D2-4105-A5F2-8B258FE610AD}" dt="2019-02-23T11:40:45.107" v="522" actId="26606"/>
          <ac:graphicFrameMkLst>
            <pc:docMk/>
            <pc:sldMk cId="3028114967" sldId="271"/>
            <ac:graphicFrameMk id="5" creationId="{FF9AC087-1DD4-4F0A-ACAE-AA0646A1040C}"/>
          </ac:graphicFrameMkLst>
        </pc:graphicFrameChg>
        <pc:graphicFrameChg chg="add">
          <ac:chgData name="Julieann Hamilton" userId="8a38702b412214f3" providerId="LiveId" clId="{54235728-79D2-4105-A5F2-8B258FE610AD}" dt="2019-02-23T11:40:45.170" v="523" actId="26606"/>
          <ac:graphicFrameMkLst>
            <pc:docMk/>
            <pc:sldMk cId="3028114967" sldId="271"/>
            <ac:graphicFrameMk id="22" creationId="{AF704C17-E16E-4471-830C-865FA55B8940}"/>
          </ac:graphicFrameMkLst>
        </pc:graphicFrameChg>
      </pc:sldChg>
      <pc:sldChg chg="addSp delSp modSp add mod ord setBg setClrOvrMap">
        <pc:chgData name="Julieann Hamilton" userId="8a38702b412214f3" providerId="LiveId" clId="{54235728-79D2-4105-A5F2-8B258FE610AD}" dt="2019-02-23T11:47:17.130" v="556" actId="26606"/>
        <pc:sldMkLst>
          <pc:docMk/>
          <pc:sldMk cId="172252695" sldId="272"/>
        </pc:sldMkLst>
        <pc:spChg chg="mod">
          <ac:chgData name="Julieann Hamilton" userId="8a38702b412214f3" providerId="LiveId" clId="{54235728-79D2-4105-A5F2-8B258FE610AD}" dt="2019-02-23T11:47:17.130" v="556" actId="26606"/>
          <ac:spMkLst>
            <pc:docMk/>
            <pc:sldMk cId="172252695" sldId="272"/>
            <ac:spMk id="2" creationId="{00000000-0000-0000-0000-000000000000}"/>
          </ac:spMkLst>
        </pc:spChg>
        <pc:spChg chg="add del mod">
          <ac:chgData name="Julieann Hamilton" userId="8a38702b412214f3" providerId="LiveId" clId="{54235728-79D2-4105-A5F2-8B258FE610AD}" dt="2019-02-23T11:47:17.130" v="556" actId="26606"/>
          <ac:spMkLst>
            <pc:docMk/>
            <pc:sldMk cId="172252695" sldId="272"/>
            <ac:spMk id="3" creationId="{00000000-0000-0000-0000-000000000000}"/>
          </ac:spMkLst>
        </pc:spChg>
        <pc:spChg chg="add del">
          <ac:chgData name="Julieann Hamilton" userId="8a38702b412214f3" providerId="LiveId" clId="{54235728-79D2-4105-A5F2-8B258FE610AD}" dt="2019-02-23T11:47:03.617" v="551" actId="26606"/>
          <ac:spMkLst>
            <pc:docMk/>
            <pc:sldMk cId="172252695" sldId="272"/>
            <ac:spMk id="10" creationId="{F747F1B4-B831-4277-8AB0-32767F7EB7BF}"/>
          </ac:spMkLst>
        </pc:spChg>
        <pc:spChg chg="add del">
          <ac:chgData name="Julieann Hamilton" userId="8a38702b412214f3" providerId="LiveId" clId="{54235728-79D2-4105-A5F2-8B258FE610AD}" dt="2019-02-23T11:47:03.617" v="551" actId="26606"/>
          <ac:spMkLst>
            <pc:docMk/>
            <pc:sldMk cId="172252695" sldId="272"/>
            <ac:spMk id="12" creationId="{D80CFA21-AB7C-4BEB-9BFF-05764FBBF3C6}"/>
          </ac:spMkLst>
        </pc:spChg>
        <pc:spChg chg="add del">
          <ac:chgData name="Julieann Hamilton" userId="8a38702b412214f3" providerId="LiveId" clId="{54235728-79D2-4105-A5F2-8B258FE610AD}" dt="2019-02-23T11:47:03.617" v="551" actId="26606"/>
          <ac:spMkLst>
            <pc:docMk/>
            <pc:sldMk cId="172252695" sldId="272"/>
            <ac:spMk id="14" creationId="{12F7E335-851A-4CAE-B09F-E657819D4600}"/>
          </ac:spMkLst>
        </pc:spChg>
        <pc:spChg chg="add del">
          <ac:chgData name="Julieann Hamilton" userId="8a38702b412214f3" providerId="LiveId" clId="{54235728-79D2-4105-A5F2-8B258FE610AD}" dt="2019-02-23T11:47:03.617" v="551" actId="26606"/>
          <ac:spMkLst>
            <pc:docMk/>
            <pc:sldMk cId="172252695" sldId="272"/>
            <ac:spMk id="16" creationId="{10B541F0-7F6E-402E-84D8-CF96EACA5FBC}"/>
          </ac:spMkLst>
        </pc:spChg>
        <pc:spChg chg="add del">
          <ac:chgData name="Julieann Hamilton" userId="8a38702b412214f3" providerId="LiveId" clId="{54235728-79D2-4105-A5F2-8B258FE610AD}" dt="2019-02-23T11:47:17.067" v="555" actId="26606"/>
          <ac:spMkLst>
            <pc:docMk/>
            <pc:sldMk cId="172252695" sldId="272"/>
            <ac:spMk id="20" creationId="{47AEA421-5F29-4BA7-9360-2501B5987921}"/>
          </ac:spMkLst>
        </pc:spChg>
        <pc:spChg chg="add del">
          <ac:chgData name="Julieann Hamilton" userId="8a38702b412214f3" providerId="LiveId" clId="{54235728-79D2-4105-A5F2-8B258FE610AD}" dt="2019-02-23T11:47:17.067" v="555" actId="26606"/>
          <ac:spMkLst>
            <pc:docMk/>
            <pc:sldMk cId="172252695" sldId="272"/>
            <ac:spMk id="21" creationId="{9348F0CB-4904-4DEF-BDD4-ADEC2DCCCBD7}"/>
          </ac:spMkLst>
        </pc:spChg>
        <pc:spChg chg="add del">
          <ac:chgData name="Julieann Hamilton" userId="8a38702b412214f3" providerId="LiveId" clId="{54235728-79D2-4105-A5F2-8B258FE610AD}" dt="2019-02-23T11:47:17.067" v="555" actId="26606"/>
          <ac:spMkLst>
            <pc:docMk/>
            <pc:sldMk cId="172252695" sldId="272"/>
            <ac:spMk id="22" creationId="{1583E1B8-79B3-49BB-8704-58E4AB1AF213}"/>
          </ac:spMkLst>
        </pc:spChg>
        <pc:spChg chg="add del">
          <ac:chgData name="Julieann Hamilton" userId="8a38702b412214f3" providerId="LiveId" clId="{54235728-79D2-4105-A5F2-8B258FE610AD}" dt="2019-02-23T11:47:17.067" v="555" actId="26606"/>
          <ac:spMkLst>
            <pc:docMk/>
            <pc:sldMk cId="172252695" sldId="272"/>
            <ac:spMk id="23" creationId="{7BB34D5F-2B87-438E-8236-69C6068D47A4}"/>
          </ac:spMkLst>
        </pc:spChg>
        <pc:spChg chg="add">
          <ac:chgData name="Julieann Hamilton" userId="8a38702b412214f3" providerId="LiveId" clId="{54235728-79D2-4105-A5F2-8B258FE610AD}" dt="2019-02-23T11:47:17.130" v="556" actId="26606"/>
          <ac:spMkLst>
            <pc:docMk/>
            <pc:sldMk cId="172252695" sldId="272"/>
            <ac:spMk id="26" creationId="{4E78424C-6FD0-41F8-9CAA-5DC19C42359F}"/>
          </ac:spMkLst>
        </pc:spChg>
        <pc:spChg chg="add">
          <ac:chgData name="Julieann Hamilton" userId="8a38702b412214f3" providerId="LiveId" clId="{54235728-79D2-4105-A5F2-8B258FE610AD}" dt="2019-02-23T11:47:17.130" v="556" actId="26606"/>
          <ac:spMkLst>
            <pc:docMk/>
            <pc:sldMk cId="172252695" sldId="272"/>
            <ac:spMk id="27" creationId="{DD136760-57DC-4301-8BEA-B71AD2D13905}"/>
          </ac:spMkLst>
        </pc:spChg>
        <pc:spChg chg="add">
          <ac:chgData name="Julieann Hamilton" userId="8a38702b412214f3" providerId="LiveId" clId="{54235728-79D2-4105-A5F2-8B258FE610AD}" dt="2019-02-23T11:47:17.130" v="556" actId="26606"/>
          <ac:spMkLst>
            <pc:docMk/>
            <pc:sldMk cId="172252695" sldId="272"/>
            <ac:spMk id="28" creationId="{BDC58DEA-1307-4F44-AD47-E613D8B76A89}"/>
          </ac:spMkLst>
        </pc:spChg>
        <pc:spChg chg="add">
          <ac:chgData name="Julieann Hamilton" userId="8a38702b412214f3" providerId="LiveId" clId="{54235728-79D2-4105-A5F2-8B258FE610AD}" dt="2019-02-23T11:47:17.130" v="556" actId="26606"/>
          <ac:spMkLst>
            <pc:docMk/>
            <pc:sldMk cId="172252695" sldId="272"/>
            <ac:spMk id="29" creationId="{C99B912D-1E4B-42AF-A2BE-CFEFEC916EE7}"/>
          </ac:spMkLst>
        </pc:spChg>
        <pc:graphicFrameChg chg="add del">
          <ac:chgData name="Julieann Hamilton" userId="8a38702b412214f3" providerId="LiveId" clId="{54235728-79D2-4105-A5F2-8B258FE610AD}" dt="2019-02-23T11:47:03.617" v="551" actId="26606"/>
          <ac:graphicFrameMkLst>
            <pc:docMk/>
            <pc:sldMk cId="172252695" sldId="272"/>
            <ac:graphicFrameMk id="5" creationId="{F344B2AB-8745-4EEA-A028-254208BC26F3}"/>
          </ac:graphicFrameMkLst>
        </pc:graphicFrameChg>
        <pc:graphicFrameChg chg="add del">
          <ac:chgData name="Julieann Hamilton" userId="8a38702b412214f3" providerId="LiveId" clId="{54235728-79D2-4105-A5F2-8B258FE610AD}" dt="2019-02-23T11:47:14.115" v="553" actId="26606"/>
          <ac:graphicFrameMkLst>
            <pc:docMk/>
            <pc:sldMk cId="172252695" sldId="272"/>
            <ac:graphicFrameMk id="18" creationId="{E2500483-D1CD-4350-AC71-A9884AAE6D0E}"/>
          </ac:graphicFrameMkLst>
        </pc:graphicFrameChg>
        <pc:graphicFrameChg chg="add del">
          <ac:chgData name="Julieann Hamilton" userId="8a38702b412214f3" providerId="LiveId" clId="{54235728-79D2-4105-A5F2-8B258FE610AD}" dt="2019-02-23T11:47:17.067" v="555" actId="26606"/>
          <ac:graphicFrameMkLst>
            <pc:docMk/>
            <pc:sldMk cId="172252695" sldId="272"/>
            <ac:graphicFrameMk id="24" creationId="{782E7A27-5551-4ACE-B382-EB7FC0434E2B}"/>
          </ac:graphicFrameMkLst>
        </pc:graphicFrameChg>
        <pc:graphicFrameChg chg="add">
          <ac:chgData name="Julieann Hamilton" userId="8a38702b412214f3" providerId="LiveId" clId="{54235728-79D2-4105-A5F2-8B258FE610AD}" dt="2019-02-23T11:47:17.130" v="556" actId="26606"/>
          <ac:graphicFrameMkLst>
            <pc:docMk/>
            <pc:sldMk cId="172252695" sldId="272"/>
            <ac:graphicFrameMk id="30" creationId="{5E03EFF6-9C81-49CD-8E76-5C6A7F4EC63B}"/>
          </ac:graphicFrameMkLst>
        </pc:graphicFrameChg>
      </pc:sldChg>
      <pc:sldChg chg="addSp delSp modSp add mod setBg setClrOvrMap">
        <pc:chgData name="Julieann Hamilton" userId="8a38702b412214f3" providerId="LiveId" clId="{54235728-79D2-4105-A5F2-8B258FE610AD}" dt="2019-02-23T11:44:28.116" v="539" actId="255"/>
        <pc:sldMkLst>
          <pc:docMk/>
          <pc:sldMk cId="230231448" sldId="273"/>
        </pc:sldMkLst>
        <pc:spChg chg="mod">
          <ac:chgData name="Julieann Hamilton" userId="8a38702b412214f3" providerId="LiveId" clId="{54235728-79D2-4105-A5F2-8B258FE610AD}" dt="2019-02-23T11:38:33.760" v="513" actId="26606"/>
          <ac:spMkLst>
            <pc:docMk/>
            <pc:sldMk cId="230231448" sldId="273"/>
            <ac:spMk id="2" creationId="{00000000-0000-0000-0000-000000000000}"/>
          </ac:spMkLst>
        </pc:spChg>
        <pc:spChg chg="del">
          <ac:chgData name="Julieann Hamilton" userId="8a38702b412214f3" providerId="LiveId" clId="{54235728-79D2-4105-A5F2-8B258FE610AD}" dt="2019-02-23T11:38:33.760" v="513" actId="26606"/>
          <ac:spMkLst>
            <pc:docMk/>
            <pc:sldMk cId="230231448" sldId="273"/>
            <ac:spMk id="3" creationId="{00000000-0000-0000-0000-000000000000}"/>
          </ac:spMkLst>
        </pc:spChg>
        <pc:spChg chg="add">
          <ac:chgData name="Julieann Hamilton" userId="8a38702b412214f3" providerId="LiveId" clId="{54235728-79D2-4105-A5F2-8B258FE610AD}" dt="2019-02-23T11:38:33.760" v="513" actId="26606"/>
          <ac:spMkLst>
            <pc:docMk/>
            <pc:sldMk cId="230231448" sldId="273"/>
            <ac:spMk id="10" creationId="{F747F1B4-B831-4277-8AB0-32767F7EB7BF}"/>
          </ac:spMkLst>
        </pc:spChg>
        <pc:spChg chg="add">
          <ac:chgData name="Julieann Hamilton" userId="8a38702b412214f3" providerId="LiveId" clId="{54235728-79D2-4105-A5F2-8B258FE610AD}" dt="2019-02-23T11:38:33.760" v="513" actId="26606"/>
          <ac:spMkLst>
            <pc:docMk/>
            <pc:sldMk cId="230231448" sldId="273"/>
            <ac:spMk id="12" creationId="{D80CFA21-AB7C-4BEB-9BFF-05764FBBF3C6}"/>
          </ac:spMkLst>
        </pc:spChg>
        <pc:spChg chg="add">
          <ac:chgData name="Julieann Hamilton" userId="8a38702b412214f3" providerId="LiveId" clId="{54235728-79D2-4105-A5F2-8B258FE610AD}" dt="2019-02-23T11:38:33.760" v="513" actId="26606"/>
          <ac:spMkLst>
            <pc:docMk/>
            <pc:sldMk cId="230231448" sldId="273"/>
            <ac:spMk id="14" creationId="{12F7E335-851A-4CAE-B09F-E657819D4600}"/>
          </ac:spMkLst>
        </pc:spChg>
        <pc:spChg chg="add">
          <ac:chgData name="Julieann Hamilton" userId="8a38702b412214f3" providerId="LiveId" clId="{54235728-79D2-4105-A5F2-8B258FE610AD}" dt="2019-02-23T11:38:33.760" v="513" actId="26606"/>
          <ac:spMkLst>
            <pc:docMk/>
            <pc:sldMk cId="230231448" sldId="273"/>
            <ac:spMk id="16" creationId="{10B541F0-7F6E-402E-84D8-CF96EACA5FBC}"/>
          </ac:spMkLst>
        </pc:spChg>
        <pc:graphicFrameChg chg="add mod">
          <ac:chgData name="Julieann Hamilton" userId="8a38702b412214f3" providerId="LiveId" clId="{54235728-79D2-4105-A5F2-8B258FE610AD}" dt="2019-02-23T11:44:28.116" v="539" actId="255"/>
          <ac:graphicFrameMkLst>
            <pc:docMk/>
            <pc:sldMk cId="230231448" sldId="273"/>
            <ac:graphicFrameMk id="5" creationId="{84A1B2EF-62CD-421A-A8A6-5AB74033BAB9}"/>
          </ac:graphicFrameMkLst>
        </pc:graphicFrameChg>
      </pc:sldChg>
      <pc:sldChg chg="addSp modSp add mod ord setBg setClrOvrMap">
        <pc:chgData name="Julieann Hamilton" userId="8a38702b412214f3" providerId="LiveId" clId="{54235728-79D2-4105-A5F2-8B258FE610AD}" dt="2019-02-23T11:41:34.310" v="527" actId="26606"/>
        <pc:sldMkLst>
          <pc:docMk/>
          <pc:sldMk cId="481364571" sldId="275"/>
        </pc:sldMkLst>
        <pc:spChg chg="mod">
          <ac:chgData name="Julieann Hamilton" userId="8a38702b412214f3" providerId="LiveId" clId="{54235728-79D2-4105-A5F2-8B258FE610AD}" dt="2019-02-23T11:41:34.310" v="527" actId="26606"/>
          <ac:spMkLst>
            <pc:docMk/>
            <pc:sldMk cId="481364571" sldId="275"/>
            <ac:spMk id="2" creationId="{00000000-0000-0000-0000-000000000000}"/>
          </ac:spMkLst>
        </pc:spChg>
        <pc:spChg chg="mod">
          <ac:chgData name="Julieann Hamilton" userId="8a38702b412214f3" providerId="LiveId" clId="{54235728-79D2-4105-A5F2-8B258FE610AD}" dt="2019-02-23T11:41:34.310" v="527" actId="26606"/>
          <ac:spMkLst>
            <pc:docMk/>
            <pc:sldMk cId="481364571" sldId="275"/>
            <ac:spMk id="3" creationId="{00000000-0000-0000-0000-000000000000}"/>
          </ac:spMkLst>
        </pc:spChg>
        <pc:spChg chg="add">
          <ac:chgData name="Julieann Hamilton" userId="8a38702b412214f3" providerId="LiveId" clId="{54235728-79D2-4105-A5F2-8B258FE610AD}" dt="2019-02-23T11:41:34.310" v="527" actId="26606"/>
          <ac:spMkLst>
            <pc:docMk/>
            <pc:sldMk cId="481364571" sldId="275"/>
            <ac:spMk id="8" creationId="{052BEFF1-896C-45B1-B02C-96A6A1BC389A}"/>
          </ac:spMkLst>
        </pc:spChg>
        <pc:spChg chg="add">
          <ac:chgData name="Julieann Hamilton" userId="8a38702b412214f3" providerId="LiveId" clId="{54235728-79D2-4105-A5F2-8B258FE610AD}" dt="2019-02-23T11:41:34.310" v="527" actId="26606"/>
          <ac:spMkLst>
            <pc:docMk/>
            <pc:sldMk cId="481364571" sldId="275"/>
            <ac:spMk id="10" creationId="{BB237A14-61B1-4C00-A670-5D8D68A8668E}"/>
          </ac:spMkLst>
        </pc:spChg>
        <pc:spChg chg="add">
          <ac:chgData name="Julieann Hamilton" userId="8a38702b412214f3" providerId="LiveId" clId="{54235728-79D2-4105-A5F2-8B258FE610AD}" dt="2019-02-23T11:41:34.310" v="527" actId="26606"/>
          <ac:spMkLst>
            <pc:docMk/>
            <pc:sldMk cId="481364571" sldId="275"/>
            <ac:spMk id="12" creationId="{8598F259-6F54-47A3-8D13-1603D786A328}"/>
          </ac:spMkLst>
        </pc:spChg>
        <pc:spChg chg="add">
          <ac:chgData name="Julieann Hamilton" userId="8a38702b412214f3" providerId="LiveId" clId="{54235728-79D2-4105-A5F2-8B258FE610AD}" dt="2019-02-23T11:41:34.310" v="527" actId="26606"/>
          <ac:spMkLst>
            <pc:docMk/>
            <pc:sldMk cId="481364571" sldId="275"/>
            <ac:spMk id="14" creationId="{0BA768A8-4FED-4ED8-9E46-6BE72188ECD2}"/>
          </ac:spMkLst>
        </pc:spChg>
      </pc:sldChg>
      <pc:sldChg chg="addSp delSp modSp add mod setBg setClrOvrMap">
        <pc:chgData name="Julieann Hamilton" userId="8a38702b412214f3" providerId="LiveId" clId="{54235728-79D2-4105-A5F2-8B258FE610AD}" dt="2019-02-23T11:43:40.161" v="537" actId="20577"/>
        <pc:sldMkLst>
          <pc:docMk/>
          <pc:sldMk cId="1230365123" sldId="276"/>
        </pc:sldMkLst>
        <pc:spChg chg="mod">
          <ac:chgData name="Julieann Hamilton" userId="8a38702b412214f3" providerId="LiveId" clId="{54235728-79D2-4105-A5F2-8B258FE610AD}" dt="2019-02-23T11:42:03.839" v="530" actId="26606"/>
          <ac:spMkLst>
            <pc:docMk/>
            <pc:sldMk cId="1230365123" sldId="276"/>
            <ac:spMk id="2" creationId="{00000000-0000-0000-0000-000000000000}"/>
          </ac:spMkLst>
        </pc:spChg>
        <pc:spChg chg="add del mod">
          <ac:chgData name="Julieann Hamilton" userId="8a38702b412214f3" providerId="LiveId" clId="{54235728-79D2-4105-A5F2-8B258FE610AD}" dt="2019-02-23T11:42:03.839" v="530" actId="26606"/>
          <ac:spMkLst>
            <pc:docMk/>
            <pc:sldMk cId="1230365123" sldId="276"/>
            <ac:spMk id="3" creationId="{00000000-0000-0000-0000-000000000000}"/>
          </ac:spMkLst>
        </pc:spChg>
        <pc:spChg chg="add del">
          <ac:chgData name="Julieann Hamilton" userId="8a38702b412214f3" providerId="LiveId" clId="{54235728-79D2-4105-A5F2-8B258FE610AD}" dt="2019-02-23T11:42:03.683" v="529" actId="26606"/>
          <ac:spMkLst>
            <pc:docMk/>
            <pc:sldMk cId="1230365123" sldId="276"/>
            <ac:spMk id="10" creationId="{4E78424C-6FD0-41F8-9CAA-5DC19C42359F}"/>
          </ac:spMkLst>
        </pc:spChg>
        <pc:spChg chg="add del">
          <ac:chgData name="Julieann Hamilton" userId="8a38702b412214f3" providerId="LiveId" clId="{54235728-79D2-4105-A5F2-8B258FE610AD}" dt="2019-02-23T11:42:03.683" v="529" actId="26606"/>
          <ac:spMkLst>
            <pc:docMk/>
            <pc:sldMk cId="1230365123" sldId="276"/>
            <ac:spMk id="12" creationId="{DD136760-57DC-4301-8BEA-B71AD2D13905}"/>
          </ac:spMkLst>
        </pc:spChg>
        <pc:spChg chg="add del">
          <ac:chgData name="Julieann Hamilton" userId="8a38702b412214f3" providerId="LiveId" clId="{54235728-79D2-4105-A5F2-8B258FE610AD}" dt="2019-02-23T11:42:03.683" v="529" actId="26606"/>
          <ac:spMkLst>
            <pc:docMk/>
            <pc:sldMk cId="1230365123" sldId="276"/>
            <ac:spMk id="14" creationId="{BDC58DEA-1307-4F44-AD47-E613D8B76A89}"/>
          </ac:spMkLst>
        </pc:spChg>
        <pc:spChg chg="add del">
          <ac:chgData name="Julieann Hamilton" userId="8a38702b412214f3" providerId="LiveId" clId="{54235728-79D2-4105-A5F2-8B258FE610AD}" dt="2019-02-23T11:42:03.683" v="529" actId="26606"/>
          <ac:spMkLst>
            <pc:docMk/>
            <pc:sldMk cId="1230365123" sldId="276"/>
            <ac:spMk id="16" creationId="{C99B912D-1E4B-42AF-A2BE-CFEFEC916EE7}"/>
          </ac:spMkLst>
        </pc:spChg>
        <pc:spChg chg="add">
          <ac:chgData name="Julieann Hamilton" userId="8a38702b412214f3" providerId="LiveId" clId="{54235728-79D2-4105-A5F2-8B258FE610AD}" dt="2019-02-23T11:42:03.839" v="530" actId="26606"/>
          <ac:spMkLst>
            <pc:docMk/>
            <pc:sldMk cId="1230365123" sldId="276"/>
            <ac:spMk id="18" creationId="{F747F1B4-B831-4277-8AB0-32767F7EB7BF}"/>
          </ac:spMkLst>
        </pc:spChg>
        <pc:spChg chg="add">
          <ac:chgData name="Julieann Hamilton" userId="8a38702b412214f3" providerId="LiveId" clId="{54235728-79D2-4105-A5F2-8B258FE610AD}" dt="2019-02-23T11:42:03.839" v="530" actId="26606"/>
          <ac:spMkLst>
            <pc:docMk/>
            <pc:sldMk cId="1230365123" sldId="276"/>
            <ac:spMk id="19" creationId="{D80CFA21-AB7C-4BEB-9BFF-05764FBBF3C6}"/>
          </ac:spMkLst>
        </pc:spChg>
        <pc:spChg chg="add">
          <ac:chgData name="Julieann Hamilton" userId="8a38702b412214f3" providerId="LiveId" clId="{54235728-79D2-4105-A5F2-8B258FE610AD}" dt="2019-02-23T11:42:03.839" v="530" actId="26606"/>
          <ac:spMkLst>
            <pc:docMk/>
            <pc:sldMk cId="1230365123" sldId="276"/>
            <ac:spMk id="20" creationId="{12F7E335-851A-4CAE-B09F-E657819D4600}"/>
          </ac:spMkLst>
        </pc:spChg>
        <pc:spChg chg="add">
          <ac:chgData name="Julieann Hamilton" userId="8a38702b412214f3" providerId="LiveId" clId="{54235728-79D2-4105-A5F2-8B258FE610AD}" dt="2019-02-23T11:42:03.839" v="530" actId="26606"/>
          <ac:spMkLst>
            <pc:docMk/>
            <pc:sldMk cId="1230365123" sldId="276"/>
            <ac:spMk id="21" creationId="{10B541F0-7F6E-402E-84D8-CF96EACA5FBC}"/>
          </ac:spMkLst>
        </pc:spChg>
        <pc:graphicFrameChg chg="add del">
          <ac:chgData name="Julieann Hamilton" userId="8a38702b412214f3" providerId="LiveId" clId="{54235728-79D2-4105-A5F2-8B258FE610AD}" dt="2019-02-23T11:42:03.683" v="529" actId="26606"/>
          <ac:graphicFrameMkLst>
            <pc:docMk/>
            <pc:sldMk cId="1230365123" sldId="276"/>
            <ac:graphicFrameMk id="5" creationId="{568E6BF7-EEA9-493C-8B58-7A87B6C4A2CC}"/>
          </ac:graphicFrameMkLst>
        </pc:graphicFrameChg>
        <pc:graphicFrameChg chg="add mod">
          <ac:chgData name="Julieann Hamilton" userId="8a38702b412214f3" providerId="LiveId" clId="{54235728-79D2-4105-A5F2-8B258FE610AD}" dt="2019-02-23T11:43:40.161" v="537" actId="20577"/>
          <ac:graphicFrameMkLst>
            <pc:docMk/>
            <pc:sldMk cId="1230365123" sldId="276"/>
            <ac:graphicFrameMk id="22" creationId="{9CA4CEEB-14B2-4B53-87E5-14E6D3D30643}"/>
          </ac:graphicFrameMkLst>
        </pc:graphicFrameChg>
      </pc:sldChg>
      <pc:sldChg chg="modSp">
        <pc:chgData name="Julieann Hamilton" userId="8a38702b412214f3" providerId="LiveId" clId="{54235728-79D2-4105-A5F2-8B258FE610AD}" dt="2019-02-23T11:24:02.170" v="498" actId="255"/>
        <pc:sldMkLst>
          <pc:docMk/>
          <pc:sldMk cId="2790592674" sldId="281"/>
        </pc:sldMkLst>
        <pc:spChg chg="mod">
          <ac:chgData name="Julieann Hamilton" userId="8a38702b412214f3" providerId="LiveId" clId="{54235728-79D2-4105-A5F2-8B258FE610AD}" dt="2019-02-23T11:24:02.170" v="498" actId="255"/>
          <ac:spMkLst>
            <pc:docMk/>
            <pc:sldMk cId="2790592674" sldId="281"/>
            <ac:spMk id="6" creationId="{C31AF205-3CC3-4618-B808-0033EE1011BD}"/>
          </ac:spMkLst>
        </pc:spChg>
      </pc:sldChg>
      <pc:sldChg chg="modSp">
        <pc:chgData name="Julieann Hamilton" userId="8a38702b412214f3" providerId="LiveId" clId="{54235728-79D2-4105-A5F2-8B258FE610AD}" dt="2019-02-23T11:26:31.914" v="500" actId="113"/>
        <pc:sldMkLst>
          <pc:docMk/>
          <pc:sldMk cId="22975259" sldId="282"/>
        </pc:sldMkLst>
        <pc:spChg chg="mod">
          <ac:chgData name="Julieann Hamilton" userId="8a38702b412214f3" providerId="LiveId" clId="{54235728-79D2-4105-A5F2-8B258FE610AD}" dt="2019-02-23T11:26:17.453" v="499" actId="113"/>
          <ac:spMkLst>
            <pc:docMk/>
            <pc:sldMk cId="22975259" sldId="282"/>
            <ac:spMk id="9" creationId="{0FAB1C56-9141-47FF-A823-5659A9754982}"/>
          </ac:spMkLst>
        </pc:spChg>
        <pc:spChg chg="mod">
          <ac:chgData name="Julieann Hamilton" userId="8a38702b412214f3" providerId="LiveId" clId="{54235728-79D2-4105-A5F2-8B258FE610AD}" dt="2019-02-23T11:26:31.914" v="500" actId="113"/>
          <ac:spMkLst>
            <pc:docMk/>
            <pc:sldMk cId="22975259" sldId="282"/>
            <ac:spMk id="10" creationId="{D6B5E709-2B4C-49D1-AC07-181D72966FB6}"/>
          </ac:spMkLst>
        </pc:spChg>
      </pc:sldChg>
      <pc:sldChg chg="modSp">
        <pc:chgData name="Julieann Hamilton" userId="8a38702b412214f3" providerId="LiveId" clId="{54235728-79D2-4105-A5F2-8B258FE610AD}" dt="2019-02-23T12:14:55.708" v="987" actId="404"/>
        <pc:sldMkLst>
          <pc:docMk/>
          <pc:sldMk cId="1096259154" sldId="283"/>
        </pc:sldMkLst>
        <pc:spChg chg="mod">
          <ac:chgData name="Julieann Hamilton" userId="8a38702b412214f3" providerId="LiveId" clId="{54235728-79D2-4105-A5F2-8B258FE610AD}" dt="2019-02-23T12:12:47.764" v="983" actId="113"/>
          <ac:spMkLst>
            <pc:docMk/>
            <pc:sldMk cId="1096259154" sldId="283"/>
            <ac:spMk id="3" creationId="{4E42D828-6746-4CB2-8A29-1B54D4D69CBF}"/>
          </ac:spMkLst>
        </pc:spChg>
        <pc:spChg chg="mod">
          <ac:chgData name="Julieann Hamilton" userId="8a38702b412214f3" providerId="LiveId" clId="{54235728-79D2-4105-A5F2-8B258FE610AD}" dt="2019-02-23T12:14:55.708" v="987" actId="404"/>
          <ac:spMkLst>
            <pc:docMk/>
            <pc:sldMk cId="1096259154" sldId="283"/>
            <ac:spMk id="4" creationId="{1A2AC011-6BD6-49D6-BB2B-A5D1E574DA88}"/>
          </ac:spMkLst>
        </pc:spChg>
      </pc:sldChg>
      <pc:sldChg chg="addSp modSp">
        <pc:chgData name="Julieann Hamilton" userId="8a38702b412214f3" providerId="LiveId" clId="{54235728-79D2-4105-A5F2-8B258FE610AD}" dt="2019-02-23T11:58:02.732" v="890" actId="113"/>
        <pc:sldMkLst>
          <pc:docMk/>
          <pc:sldMk cId="3604966088" sldId="284"/>
        </pc:sldMkLst>
        <pc:spChg chg="add mod">
          <ac:chgData name="Julieann Hamilton" userId="8a38702b412214f3" providerId="LiveId" clId="{54235728-79D2-4105-A5F2-8B258FE610AD}" dt="2019-02-23T11:58:02.732" v="890" actId="113"/>
          <ac:spMkLst>
            <pc:docMk/>
            <pc:sldMk cId="3604966088" sldId="284"/>
            <ac:spMk id="3" creationId="{8EA546E7-F988-4D09-8543-6D1A9856D49F}"/>
          </ac:spMkLst>
        </pc:spChg>
      </pc:sldChg>
      <pc:sldChg chg="addSp delSp modSp">
        <pc:chgData name="Julieann Hamilton" userId="8a38702b412214f3" providerId="LiveId" clId="{54235728-79D2-4105-A5F2-8B258FE610AD}" dt="2019-02-23T11:58:51.221" v="897" actId="122"/>
        <pc:sldMkLst>
          <pc:docMk/>
          <pc:sldMk cId="3923903983" sldId="285"/>
        </pc:sldMkLst>
        <pc:spChg chg="add mod">
          <ac:chgData name="Julieann Hamilton" userId="8a38702b412214f3" providerId="LiveId" clId="{54235728-79D2-4105-A5F2-8B258FE610AD}" dt="2019-02-23T11:58:51.221" v="897" actId="122"/>
          <ac:spMkLst>
            <pc:docMk/>
            <pc:sldMk cId="3923903983" sldId="285"/>
            <ac:spMk id="3" creationId="{28C3C062-F929-469E-B2BC-58912A04CDE2}"/>
          </ac:spMkLst>
        </pc:spChg>
        <pc:spChg chg="add del">
          <ac:chgData name="Julieann Hamilton" userId="8a38702b412214f3" providerId="LiveId" clId="{54235728-79D2-4105-A5F2-8B258FE610AD}" dt="2019-02-23T11:39:38.139" v="520" actId="26606"/>
          <ac:spMkLst>
            <pc:docMk/>
            <pc:sldMk cId="3923903983" sldId="285"/>
            <ac:spMk id="7" creationId="{7B0A5210-2F29-4D85-A400-9C79B13FC1AA}"/>
          </ac:spMkLst>
        </pc:spChg>
        <pc:spChg chg="add del">
          <ac:chgData name="Julieann Hamilton" userId="8a38702b412214f3" providerId="LiveId" clId="{54235728-79D2-4105-A5F2-8B258FE610AD}" dt="2019-02-23T11:39:38.139" v="520" actId="26606"/>
          <ac:spMkLst>
            <pc:docMk/>
            <pc:sldMk cId="3923903983" sldId="285"/>
            <ac:spMk id="9" creationId="{B0611BBE-2B4A-4DA2-B8A9-CD877B87624A}"/>
          </ac:spMkLst>
        </pc:spChg>
        <pc:spChg chg="add del">
          <ac:chgData name="Julieann Hamilton" userId="8a38702b412214f3" providerId="LiveId" clId="{54235728-79D2-4105-A5F2-8B258FE610AD}" dt="2019-02-23T11:39:38.139" v="520" actId="26606"/>
          <ac:spMkLst>
            <pc:docMk/>
            <pc:sldMk cId="3923903983" sldId="285"/>
            <ac:spMk id="11" creationId="{91091950-5655-45D2-858E-FE8CBE07CAD4}"/>
          </ac:spMkLst>
        </pc:spChg>
        <pc:spChg chg="add del">
          <ac:chgData name="Julieann Hamilton" userId="8a38702b412214f3" providerId="LiveId" clId="{54235728-79D2-4105-A5F2-8B258FE610AD}" dt="2019-02-23T11:39:22.920" v="515" actId="26606"/>
          <ac:spMkLst>
            <pc:docMk/>
            <pc:sldMk cId="3923903983" sldId="285"/>
            <ac:spMk id="16" creationId="{2937D191-13D4-4D46-AA31-AA8157D36E28}"/>
          </ac:spMkLst>
        </pc:spChg>
        <pc:spChg chg="add del">
          <ac:chgData name="Julieann Hamilton" userId="8a38702b412214f3" providerId="LiveId" clId="{54235728-79D2-4105-A5F2-8B258FE610AD}" dt="2019-02-23T11:39:22.920" v="515" actId="26606"/>
          <ac:spMkLst>
            <pc:docMk/>
            <pc:sldMk cId="3923903983" sldId="285"/>
            <ac:spMk id="18" creationId="{1B796756-8CDE-44C7-BF60-022DF3B3A7B7}"/>
          </ac:spMkLst>
        </pc:spChg>
        <pc:spChg chg="add del">
          <ac:chgData name="Julieann Hamilton" userId="8a38702b412214f3" providerId="LiveId" clId="{54235728-79D2-4105-A5F2-8B258FE610AD}" dt="2019-02-23T11:39:22.920" v="515" actId="26606"/>
          <ac:spMkLst>
            <pc:docMk/>
            <pc:sldMk cId="3923903983" sldId="285"/>
            <ac:spMk id="20" creationId="{B502A146-6461-45FE-B52F-8F9B510D9E31}"/>
          </ac:spMkLst>
        </pc:spChg>
        <pc:spChg chg="add del">
          <ac:chgData name="Julieann Hamilton" userId="8a38702b412214f3" providerId="LiveId" clId="{54235728-79D2-4105-A5F2-8B258FE610AD}" dt="2019-02-23T11:39:22.920" v="515" actId="26606"/>
          <ac:spMkLst>
            <pc:docMk/>
            <pc:sldMk cId="3923903983" sldId="285"/>
            <ac:spMk id="22" creationId="{95A115E8-EE09-4F41-9329-56DEEE8ABE20}"/>
          </ac:spMkLst>
        </pc:spChg>
        <pc:spChg chg="add del">
          <ac:chgData name="Julieann Hamilton" userId="8a38702b412214f3" providerId="LiveId" clId="{54235728-79D2-4105-A5F2-8B258FE610AD}" dt="2019-02-23T11:39:30.871" v="517" actId="26606"/>
          <ac:spMkLst>
            <pc:docMk/>
            <pc:sldMk cId="3923903983" sldId="285"/>
            <ac:spMk id="24" creationId="{D3031615-4E70-4AA1-B27C-F56E25379C5E}"/>
          </ac:spMkLst>
        </pc:spChg>
        <pc:spChg chg="add del">
          <ac:chgData name="Julieann Hamilton" userId="8a38702b412214f3" providerId="LiveId" clId="{54235728-79D2-4105-A5F2-8B258FE610AD}" dt="2019-02-23T11:39:30.871" v="517" actId="26606"/>
          <ac:spMkLst>
            <pc:docMk/>
            <pc:sldMk cId="3923903983" sldId="285"/>
            <ac:spMk id="25" creationId="{32386D96-DF72-4275-B766-E00CBBFB0F2A}"/>
          </ac:spMkLst>
        </pc:spChg>
        <pc:spChg chg="add del">
          <ac:chgData name="Julieann Hamilton" userId="8a38702b412214f3" providerId="LiveId" clId="{54235728-79D2-4105-A5F2-8B258FE610AD}" dt="2019-02-23T11:39:38.139" v="519" actId="26606"/>
          <ac:spMkLst>
            <pc:docMk/>
            <pc:sldMk cId="3923903983" sldId="285"/>
            <ac:spMk id="27" creationId="{D85D5AA8-773B-469A-8802-9645A4DC9B7D}"/>
          </ac:spMkLst>
        </pc:spChg>
        <pc:spChg chg="add del">
          <ac:chgData name="Julieann Hamilton" userId="8a38702b412214f3" providerId="LiveId" clId="{54235728-79D2-4105-A5F2-8B258FE610AD}" dt="2019-02-23T11:39:38.139" v="519" actId="26606"/>
          <ac:spMkLst>
            <pc:docMk/>
            <pc:sldMk cId="3923903983" sldId="285"/>
            <ac:spMk id="28" creationId="{E89ED5F7-8269-4F20-B77F-70D4AA7A975B}"/>
          </ac:spMkLst>
        </pc:spChg>
        <pc:spChg chg="add del">
          <ac:chgData name="Julieann Hamilton" userId="8a38702b412214f3" providerId="LiveId" clId="{54235728-79D2-4105-A5F2-8B258FE610AD}" dt="2019-02-23T11:39:38.139" v="519" actId="26606"/>
          <ac:spMkLst>
            <pc:docMk/>
            <pc:sldMk cId="3923903983" sldId="285"/>
            <ac:spMk id="29" creationId="{C75AF42C-C556-454E-B2D3-2C917CB812D5}"/>
          </ac:spMkLst>
        </pc:spChg>
        <pc:spChg chg="add">
          <ac:chgData name="Julieann Hamilton" userId="8a38702b412214f3" providerId="LiveId" clId="{54235728-79D2-4105-A5F2-8B258FE610AD}" dt="2019-02-23T11:39:38.139" v="520" actId="26606"/>
          <ac:spMkLst>
            <pc:docMk/>
            <pc:sldMk cId="3923903983" sldId="285"/>
            <ac:spMk id="31" creationId="{DFB3CEA1-88D9-42FB-88ED-1E9807FE6596}"/>
          </ac:spMkLst>
        </pc:spChg>
        <pc:spChg chg="add">
          <ac:chgData name="Julieann Hamilton" userId="8a38702b412214f3" providerId="LiveId" clId="{54235728-79D2-4105-A5F2-8B258FE610AD}" dt="2019-02-23T11:39:38.139" v="520" actId="26606"/>
          <ac:spMkLst>
            <pc:docMk/>
            <pc:sldMk cId="3923903983" sldId="285"/>
            <ac:spMk id="32" creationId="{9A6C928E-4252-4F33-8C34-E50A12A3170B}"/>
          </ac:spMkLst>
        </pc:spChg>
        <pc:picChg chg="mod">
          <ac:chgData name="Julieann Hamilton" userId="8a38702b412214f3" providerId="LiveId" clId="{54235728-79D2-4105-A5F2-8B258FE610AD}" dt="2019-02-23T11:39:38.139" v="520" actId="26606"/>
          <ac:picMkLst>
            <pc:docMk/>
            <pc:sldMk cId="3923903983" sldId="285"/>
            <ac:picMk id="2" creationId="{793276A0-8A7B-4C02-B4F8-19C835EBC6B4}"/>
          </ac:picMkLst>
        </pc:picChg>
      </pc:sldChg>
      <pc:sldChg chg="addSp delSp modSp ord delDesignElem">
        <pc:chgData name="Julieann Hamilton" userId="8a38702b412214f3" providerId="LiveId" clId="{54235728-79D2-4105-A5F2-8B258FE610AD}" dt="2019-02-23T11:28:11.724" v="507" actId="14100"/>
        <pc:sldMkLst>
          <pc:docMk/>
          <pc:sldMk cId="3864867831" sldId="286"/>
        </pc:sldMkLst>
        <pc:spChg chg="add mod">
          <ac:chgData name="Julieann Hamilton" userId="8a38702b412214f3" providerId="LiveId" clId="{54235728-79D2-4105-A5F2-8B258FE610AD}" dt="2019-02-22T12:52:18.630" v="40" actId="14100"/>
          <ac:spMkLst>
            <pc:docMk/>
            <pc:sldMk cId="3864867831" sldId="286"/>
            <ac:spMk id="3" creationId="{F1D04BC5-0297-48E1-B8BC-A6207AECED44}"/>
          </ac:spMkLst>
        </pc:spChg>
        <pc:spChg chg="add mod">
          <ac:chgData name="Julieann Hamilton" userId="8a38702b412214f3" providerId="LiveId" clId="{54235728-79D2-4105-A5F2-8B258FE610AD}" dt="2019-02-23T11:28:11.724" v="507" actId="14100"/>
          <ac:spMkLst>
            <pc:docMk/>
            <pc:sldMk cId="3864867831" sldId="286"/>
            <ac:spMk id="4" creationId="{2EB8C3FF-D295-4DA5-97DD-3685C38123A1}"/>
          </ac:spMkLst>
        </pc:spChg>
        <pc:spChg chg="del">
          <ac:chgData name="Julieann Hamilton" userId="8a38702b412214f3" providerId="LiveId" clId="{54235728-79D2-4105-A5F2-8B258FE610AD}" dt="2019-02-22T12:51:26.973" v="4"/>
          <ac:spMkLst>
            <pc:docMk/>
            <pc:sldMk cId="3864867831" sldId="286"/>
            <ac:spMk id="7" creationId="{DFB3CEA1-88D9-42FB-88ED-1E9807FE6596}"/>
          </ac:spMkLst>
        </pc:spChg>
        <pc:spChg chg="del">
          <ac:chgData name="Julieann Hamilton" userId="8a38702b412214f3" providerId="LiveId" clId="{54235728-79D2-4105-A5F2-8B258FE610AD}" dt="2019-02-22T12:51:26.973" v="4"/>
          <ac:spMkLst>
            <pc:docMk/>
            <pc:sldMk cId="3864867831" sldId="286"/>
            <ac:spMk id="9" creationId="{9A6C928E-4252-4F33-8C34-E50A12A3170B}"/>
          </ac:spMkLst>
        </pc:spChg>
        <pc:picChg chg="mod modCrop">
          <ac:chgData name="Julieann Hamilton" userId="8a38702b412214f3" providerId="LiveId" clId="{54235728-79D2-4105-A5F2-8B258FE610AD}" dt="2019-02-23T11:27:59.274" v="504" actId="1076"/>
          <ac:picMkLst>
            <pc:docMk/>
            <pc:sldMk cId="3864867831" sldId="286"/>
            <ac:picMk id="2" creationId="{0507F30A-D6EB-4EDC-B1C6-712B0B220863}"/>
          </ac:picMkLst>
        </pc:picChg>
      </pc:sldChg>
      <pc:sldChg chg="add del">
        <pc:chgData name="Julieann Hamilton" userId="8a38702b412214f3" providerId="LiveId" clId="{54235728-79D2-4105-A5F2-8B258FE610AD}" dt="2019-02-22T13:20:33.136" v="130" actId="2696"/>
        <pc:sldMkLst>
          <pc:docMk/>
          <pc:sldMk cId="4244681607" sldId="287"/>
        </pc:sldMkLst>
      </pc:sldChg>
      <pc:sldChg chg="add del">
        <pc:chgData name="Julieann Hamilton" userId="8a38702b412214f3" providerId="LiveId" clId="{54235728-79D2-4105-A5F2-8B258FE610AD}" dt="2019-02-22T13:04:27.620" v="60" actId="2696"/>
        <pc:sldMkLst>
          <pc:docMk/>
          <pc:sldMk cId="1491046526" sldId="288"/>
        </pc:sldMkLst>
      </pc:sldChg>
      <pc:sldChg chg="addSp delSp modSp add ord">
        <pc:chgData name="Julieann Hamilton" userId="8a38702b412214f3" providerId="LiveId" clId="{54235728-79D2-4105-A5F2-8B258FE610AD}" dt="2019-02-22T13:17:27.492" v="117"/>
        <pc:sldMkLst>
          <pc:docMk/>
          <pc:sldMk cId="3409228844" sldId="288"/>
        </pc:sldMkLst>
        <pc:spChg chg="add mod">
          <ac:chgData name="Julieann Hamilton" userId="8a38702b412214f3" providerId="LiveId" clId="{54235728-79D2-4105-A5F2-8B258FE610AD}" dt="2019-02-22T13:15:04.408" v="101" actId="20577"/>
          <ac:spMkLst>
            <pc:docMk/>
            <pc:sldMk cId="3409228844" sldId="288"/>
            <ac:spMk id="2" creationId="{90D3465B-C59C-4A63-A9EB-CDE46781F8B7}"/>
          </ac:spMkLst>
        </pc:spChg>
        <pc:spChg chg="add del mod">
          <ac:chgData name="Julieann Hamilton" userId="8a38702b412214f3" providerId="LiveId" clId="{54235728-79D2-4105-A5F2-8B258FE610AD}" dt="2019-02-22T13:13:17.336" v="75"/>
          <ac:spMkLst>
            <pc:docMk/>
            <pc:sldMk cId="3409228844" sldId="288"/>
            <ac:spMk id="3" creationId="{927DA111-E24C-4E5B-B82C-2A40C03182E2}"/>
          </ac:spMkLst>
        </pc:spChg>
      </pc:sldChg>
      <pc:sldChg chg="addSp delSp modSp add mod setBg setClrOvrMap">
        <pc:chgData name="Julieann Hamilton" userId="8a38702b412214f3" providerId="LiveId" clId="{54235728-79D2-4105-A5F2-8B258FE610AD}" dt="2019-02-23T11:49:40.718" v="575" actId="26606"/>
        <pc:sldMkLst>
          <pc:docMk/>
          <pc:sldMk cId="1155578605" sldId="289"/>
        </pc:sldMkLst>
        <pc:spChg chg="add mod">
          <ac:chgData name="Julieann Hamilton" userId="8a38702b412214f3" providerId="LiveId" clId="{54235728-79D2-4105-A5F2-8B258FE610AD}" dt="2019-02-23T11:49:40.718" v="575" actId="26606"/>
          <ac:spMkLst>
            <pc:docMk/>
            <pc:sldMk cId="1155578605" sldId="289"/>
            <ac:spMk id="2" creationId="{5CE9B0B1-C53D-42E3-9A66-73F4090A7BB0}"/>
          </ac:spMkLst>
        </pc:spChg>
        <pc:spChg chg="add mod ord">
          <ac:chgData name="Julieann Hamilton" userId="8a38702b412214f3" providerId="LiveId" clId="{54235728-79D2-4105-A5F2-8B258FE610AD}" dt="2019-02-23T11:49:40.718" v="575" actId="26606"/>
          <ac:spMkLst>
            <pc:docMk/>
            <pc:sldMk cId="1155578605" sldId="289"/>
            <ac:spMk id="3" creationId="{2F7986DD-A906-4662-A243-91CF269F1AEB}"/>
          </ac:spMkLst>
        </pc:spChg>
        <pc:spChg chg="add del">
          <ac:chgData name="Julieann Hamilton" userId="8a38702b412214f3" providerId="LiveId" clId="{54235728-79D2-4105-A5F2-8B258FE610AD}" dt="2019-02-23T11:49:40.718" v="575" actId="26606"/>
          <ac:spMkLst>
            <pc:docMk/>
            <pc:sldMk cId="1155578605" sldId="289"/>
            <ac:spMk id="9" creationId="{EE4E366E-272A-409E-840F-9A6A64A9E3FF}"/>
          </ac:spMkLst>
        </pc:spChg>
        <pc:spChg chg="add del">
          <ac:chgData name="Julieann Hamilton" userId="8a38702b412214f3" providerId="LiveId" clId="{54235728-79D2-4105-A5F2-8B258FE610AD}" dt="2019-02-23T11:49:40.718" v="575" actId="26606"/>
          <ac:spMkLst>
            <pc:docMk/>
            <pc:sldMk cId="1155578605" sldId="289"/>
            <ac:spMk id="11" creationId="{DF6CFF07-D953-4F9C-9A0E-E0A6AACB6158}"/>
          </ac:spMkLst>
        </pc:spChg>
        <pc:spChg chg="add del">
          <ac:chgData name="Julieann Hamilton" userId="8a38702b412214f3" providerId="LiveId" clId="{54235728-79D2-4105-A5F2-8B258FE610AD}" dt="2019-02-23T11:49:40.718" v="575" actId="26606"/>
          <ac:spMkLst>
            <pc:docMk/>
            <pc:sldMk cId="1155578605" sldId="289"/>
            <ac:spMk id="13" creationId="{A721560C-E4AB-4287-A29C-3F6916794CB9}"/>
          </ac:spMkLst>
        </pc:spChg>
        <pc:spChg chg="add del">
          <ac:chgData name="Julieann Hamilton" userId="8a38702b412214f3" providerId="LiveId" clId="{54235728-79D2-4105-A5F2-8B258FE610AD}" dt="2019-02-23T11:49:40.718" v="575" actId="26606"/>
          <ac:spMkLst>
            <pc:docMk/>
            <pc:sldMk cId="1155578605" sldId="289"/>
            <ac:spMk id="15" creationId="{DAA4FEEE-0B5F-41BF-825D-60F9FB089568}"/>
          </ac:spMkLst>
        </pc:spChg>
        <pc:spChg chg="add">
          <ac:chgData name="Julieann Hamilton" userId="8a38702b412214f3" providerId="LiveId" clId="{54235728-79D2-4105-A5F2-8B258FE610AD}" dt="2019-02-23T11:49:40.718" v="575" actId="26606"/>
          <ac:spMkLst>
            <pc:docMk/>
            <pc:sldMk cId="1155578605" sldId="289"/>
            <ac:spMk id="17" creationId="{C0B13FF8-2B3C-4BC1-B3E4-254B3F8C3EF4}"/>
          </ac:spMkLst>
        </pc:spChg>
        <pc:spChg chg="add">
          <ac:chgData name="Julieann Hamilton" userId="8a38702b412214f3" providerId="LiveId" clId="{54235728-79D2-4105-A5F2-8B258FE610AD}" dt="2019-02-23T11:49:40.718" v="575" actId="26606"/>
          <ac:spMkLst>
            <pc:docMk/>
            <pc:sldMk cId="1155578605" sldId="289"/>
            <ac:spMk id="18" creationId="{B9C1207E-FFD8-4821-AFE6-71C724360939}"/>
          </ac:spMkLst>
        </pc:spChg>
        <pc:spChg chg="add">
          <ac:chgData name="Julieann Hamilton" userId="8a38702b412214f3" providerId="LiveId" clId="{54235728-79D2-4105-A5F2-8B258FE610AD}" dt="2019-02-23T11:49:40.718" v="575" actId="26606"/>
          <ac:spMkLst>
            <pc:docMk/>
            <pc:sldMk cId="1155578605" sldId="289"/>
            <ac:spMk id="19" creationId="{2B199503-2632-490F-8EB2-759D88708F96}"/>
          </ac:spMkLst>
        </pc:spChg>
        <pc:spChg chg="add del">
          <ac:chgData name="Julieann Hamilton" userId="8a38702b412214f3" providerId="LiveId" clId="{54235728-79D2-4105-A5F2-8B258FE610AD}" dt="2019-02-23T11:48:42.442" v="558" actId="26606"/>
          <ac:spMkLst>
            <pc:docMk/>
            <pc:sldMk cId="1155578605" sldId="289"/>
            <ac:spMk id="20" creationId="{C0B13FF8-2B3C-4BC1-B3E4-254B3F8C3EF4}"/>
          </ac:spMkLst>
        </pc:spChg>
        <pc:spChg chg="add">
          <ac:chgData name="Julieann Hamilton" userId="8a38702b412214f3" providerId="LiveId" clId="{54235728-79D2-4105-A5F2-8B258FE610AD}" dt="2019-02-23T11:49:40.718" v="575" actId="26606"/>
          <ac:spMkLst>
            <pc:docMk/>
            <pc:sldMk cId="1155578605" sldId="289"/>
            <ac:spMk id="21" creationId="{F11C7CB4-0228-486A-931A-262ABB670EB0}"/>
          </ac:spMkLst>
        </pc:spChg>
        <pc:spChg chg="add del">
          <ac:chgData name="Julieann Hamilton" userId="8a38702b412214f3" providerId="LiveId" clId="{54235728-79D2-4105-A5F2-8B258FE610AD}" dt="2019-02-23T11:48:42.442" v="558" actId="26606"/>
          <ac:spMkLst>
            <pc:docMk/>
            <pc:sldMk cId="1155578605" sldId="289"/>
            <ac:spMk id="22" creationId="{B9C1207E-FFD8-4821-AFE6-71C724360939}"/>
          </ac:spMkLst>
        </pc:spChg>
        <pc:spChg chg="add del">
          <ac:chgData name="Julieann Hamilton" userId="8a38702b412214f3" providerId="LiveId" clId="{54235728-79D2-4105-A5F2-8B258FE610AD}" dt="2019-02-23T11:48:42.442" v="558" actId="26606"/>
          <ac:spMkLst>
            <pc:docMk/>
            <pc:sldMk cId="1155578605" sldId="289"/>
            <ac:spMk id="24" creationId="{2B199503-2632-490F-8EB2-759D88708F96}"/>
          </ac:spMkLst>
        </pc:spChg>
        <pc:spChg chg="add del">
          <ac:chgData name="Julieann Hamilton" userId="8a38702b412214f3" providerId="LiveId" clId="{54235728-79D2-4105-A5F2-8B258FE610AD}" dt="2019-02-23T11:48:42.442" v="558" actId="26606"/>
          <ac:spMkLst>
            <pc:docMk/>
            <pc:sldMk cId="1155578605" sldId="289"/>
            <ac:spMk id="26" creationId="{F11C7CB4-0228-486A-931A-262ABB670EB0}"/>
          </ac:spMkLst>
        </pc:spChg>
        <pc:spChg chg="add del">
          <ac:chgData name="Julieann Hamilton" userId="8a38702b412214f3" providerId="LiveId" clId="{54235728-79D2-4105-A5F2-8B258FE610AD}" dt="2019-02-23T11:48:50.533" v="560" actId="26606"/>
          <ac:spMkLst>
            <pc:docMk/>
            <pc:sldMk cId="1155578605" sldId="289"/>
            <ac:spMk id="28" creationId="{A26E2FAE-FA60-497B-B2CB-7702C6FF3A3F}"/>
          </ac:spMkLst>
        </pc:spChg>
        <pc:spChg chg="add del">
          <ac:chgData name="Julieann Hamilton" userId="8a38702b412214f3" providerId="LiveId" clId="{54235728-79D2-4105-A5F2-8B258FE610AD}" dt="2019-02-23T11:48:52.736" v="562" actId="26606"/>
          <ac:spMkLst>
            <pc:docMk/>
            <pc:sldMk cId="1155578605" sldId="289"/>
            <ac:spMk id="30" creationId="{49076D5E-68ED-4CD1-A04F-E7934EBFAAD9}"/>
          </ac:spMkLst>
        </pc:spChg>
        <pc:spChg chg="add del">
          <ac:chgData name="Julieann Hamilton" userId="8a38702b412214f3" providerId="LiveId" clId="{54235728-79D2-4105-A5F2-8B258FE610AD}" dt="2019-02-23T11:48:52.736" v="562" actId="26606"/>
          <ac:spMkLst>
            <pc:docMk/>
            <pc:sldMk cId="1155578605" sldId="289"/>
            <ac:spMk id="31" creationId="{21BE0A6B-EBF8-4301-B1AE-F6A1C4003E2A}"/>
          </ac:spMkLst>
        </pc:spChg>
        <pc:spChg chg="add del">
          <ac:chgData name="Julieann Hamilton" userId="8a38702b412214f3" providerId="LiveId" clId="{54235728-79D2-4105-A5F2-8B258FE610AD}" dt="2019-02-23T11:48:52.736" v="562" actId="26606"/>
          <ac:spMkLst>
            <pc:docMk/>
            <pc:sldMk cId="1155578605" sldId="289"/>
            <ac:spMk id="32" creationId="{03C06118-B3FE-4B51-80A1-B82C2E9FF970}"/>
          </ac:spMkLst>
        </pc:spChg>
        <pc:spChg chg="add del">
          <ac:chgData name="Julieann Hamilton" userId="8a38702b412214f3" providerId="LiveId" clId="{54235728-79D2-4105-A5F2-8B258FE610AD}" dt="2019-02-23T11:48:52.736" v="562" actId="26606"/>
          <ac:spMkLst>
            <pc:docMk/>
            <pc:sldMk cId="1155578605" sldId="289"/>
            <ac:spMk id="33" creationId="{172BE3F8-96D6-4535-9AE4-694DC4F5B13F}"/>
          </ac:spMkLst>
        </pc:spChg>
        <pc:spChg chg="add del">
          <ac:chgData name="Julieann Hamilton" userId="8a38702b412214f3" providerId="LiveId" clId="{54235728-79D2-4105-A5F2-8B258FE610AD}" dt="2019-02-23T11:49:07.514" v="564" actId="26606"/>
          <ac:spMkLst>
            <pc:docMk/>
            <pc:sldMk cId="1155578605" sldId="289"/>
            <ac:spMk id="35" creationId="{9362849A-570D-49DB-954C-63F144E88A4A}"/>
          </ac:spMkLst>
        </pc:spChg>
        <pc:spChg chg="add del">
          <ac:chgData name="Julieann Hamilton" userId="8a38702b412214f3" providerId="LiveId" clId="{54235728-79D2-4105-A5F2-8B258FE610AD}" dt="2019-02-23T11:49:07.514" v="564" actId="26606"/>
          <ac:spMkLst>
            <pc:docMk/>
            <pc:sldMk cId="1155578605" sldId="289"/>
            <ac:spMk id="36" creationId="{1CA42011-E478-428B-9D15-A98E338BF8C1}"/>
          </ac:spMkLst>
        </pc:spChg>
        <pc:spChg chg="add del">
          <ac:chgData name="Julieann Hamilton" userId="8a38702b412214f3" providerId="LiveId" clId="{54235728-79D2-4105-A5F2-8B258FE610AD}" dt="2019-02-23T11:49:07.514" v="564" actId="26606"/>
          <ac:spMkLst>
            <pc:docMk/>
            <pc:sldMk cId="1155578605" sldId="289"/>
            <ac:spMk id="37" creationId="{9ED2773C-FE51-4632-BA46-036BDCDA6E5C}"/>
          </ac:spMkLst>
        </pc:spChg>
        <pc:spChg chg="add del">
          <ac:chgData name="Julieann Hamilton" userId="8a38702b412214f3" providerId="LiveId" clId="{54235728-79D2-4105-A5F2-8B258FE610AD}" dt="2019-02-23T11:49:07.514" v="564" actId="26606"/>
          <ac:spMkLst>
            <pc:docMk/>
            <pc:sldMk cId="1155578605" sldId="289"/>
            <ac:spMk id="38" creationId="{E02F9158-C4C2-46A8-BE73-A4F77E139FB6}"/>
          </ac:spMkLst>
        </pc:spChg>
        <pc:spChg chg="add del">
          <ac:chgData name="Julieann Hamilton" userId="8a38702b412214f3" providerId="LiveId" clId="{54235728-79D2-4105-A5F2-8B258FE610AD}" dt="2019-02-23T11:49:13.278" v="566" actId="26606"/>
          <ac:spMkLst>
            <pc:docMk/>
            <pc:sldMk cId="1155578605" sldId="289"/>
            <ac:spMk id="40" creationId="{C0B13FF8-2B3C-4BC1-B3E4-254B3F8C3EF4}"/>
          </ac:spMkLst>
        </pc:spChg>
        <pc:spChg chg="add del">
          <ac:chgData name="Julieann Hamilton" userId="8a38702b412214f3" providerId="LiveId" clId="{54235728-79D2-4105-A5F2-8B258FE610AD}" dt="2019-02-23T11:49:13.278" v="566" actId="26606"/>
          <ac:spMkLst>
            <pc:docMk/>
            <pc:sldMk cId="1155578605" sldId="289"/>
            <ac:spMk id="41" creationId="{B9C1207E-FFD8-4821-AFE6-71C724360939}"/>
          </ac:spMkLst>
        </pc:spChg>
        <pc:spChg chg="add del">
          <ac:chgData name="Julieann Hamilton" userId="8a38702b412214f3" providerId="LiveId" clId="{54235728-79D2-4105-A5F2-8B258FE610AD}" dt="2019-02-23T11:49:13.278" v="566" actId="26606"/>
          <ac:spMkLst>
            <pc:docMk/>
            <pc:sldMk cId="1155578605" sldId="289"/>
            <ac:spMk id="42" creationId="{2B199503-2632-490F-8EB2-759D88708F96}"/>
          </ac:spMkLst>
        </pc:spChg>
        <pc:spChg chg="add del">
          <ac:chgData name="Julieann Hamilton" userId="8a38702b412214f3" providerId="LiveId" clId="{54235728-79D2-4105-A5F2-8B258FE610AD}" dt="2019-02-23T11:49:13.278" v="566" actId="26606"/>
          <ac:spMkLst>
            <pc:docMk/>
            <pc:sldMk cId="1155578605" sldId="289"/>
            <ac:spMk id="43" creationId="{F11C7CB4-0228-486A-931A-262ABB670EB0}"/>
          </ac:spMkLst>
        </pc:spChg>
        <pc:spChg chg="add del">
          <ac:chgData name="Julieann Hamilton" userId="8a38702b412214f3" providerId="LiveId" clId="{54235728-79D2-4105-A5F2-8B258FE610AD}" dt="2019-02-23T11:49:30.950" v="568" actId="26606"/>
          <ac:spMkLst>
            <pc:docMk/>
            <pc:sldMk cId="1155578605" sldId="289"/>
            <ac:spMk id="45" creationId="{A26E2FAE-FA60-497B-B2CB-7702C6FF3A3F}"/>
          </ac:spMkLst>
        </pc:spChg>
        <pc:spChg chg="add del">
          <ac:chgData name="Julieann Hamilton" userId="8a38702b412214f3" providerId="LiveId" clId="{54235728-79D2-4105-A5F2-8B258FE610AD}" dt="2019-02-23T11:49:34.059" v="570" actId="26606"/>
          <ac:spMkLst>
            <pc:docMk/>
            <pc:sldMk cId="1155578605" sldId="289"/>
            <ac:spMk id="47" creationId="{49076D5E-68ED-4CD1-A04F-E7934EBFAAD9}"/>
          </ac:spMkLst>
        </pc:spChg>
        <pc:spChg chg="add del">
          <ac:chgData name="Julieann Hamilton" userId="8a38702b412214f3" providerId="LiveId" clId="{54235728-79D2-4105-A5F2-8B258FE610AD}" dt="2019-02-23T11:49:34.059" v="570" actId="26606"/>
          <ac:spMkLst>
            <pc:docMk/>
            <pc:sldMk cId="1155578605" sldId="289"/>
            <ac:spMk id="48" creationId="{21BE0A6B-EBF8-4301-B1AE-F6A1C4003E2A}"/>
          </ac:spMkLst>
        </pc:spChg>
        <pc:spChg chg="add del">
          <ac:chgData name="Julieann Hamilton" userId="8a38702b412214f3" providerId="LiveId" clId="{54235728-79D2-4105-A5F2-8B258FE610AD}" dt="2019-02-23T11:49:34.059" v="570" actId="26606"/>
          <ac:spMkLst>
            <pc:docMk/>
            <pc:sldMk cId="1155578605" sldId="289"/>
            <ac:spMk id="49" creationId="{03C06118-B3FE-4B51-80A1-B82C2E9FF970}"/>
          </ac:spMkLst>
        </pc:spChg>
        <pc:spChg chg="add del">
          <ac:chgData name="Julieann Hamilton" userId="8a38702b412214f3" providerId="LiveId" clId="{54235728-79D2-4105-A5F2-8B258FE610AD}" dt="2019-02-23T11:49:34.059" v="570" actId="26606"/>
          <ac:spMkLst>
            <pc:docMk/>
            <pc:sldMk cId="1155578605" sldId="289"/>
            <ac:spMk id="50" creationId="{172BE3F8-96D6-4535-9AE4-694DC4F5B13F}"/>
          </ac:spMkLst>
        </pc:spChg>
        <pc:spChg chg="add del">
          <ac:chgData name="Julieann Hamilton" userId="8a38702b412214f3" providerId="LiveId" clId="{54235728-79D2-4105-A5F2-8B258FE610AD}" dt="2019-02-23T11:49:38.527" v="572" actId="26606"/>
          <ac:spMkLst>
            <pc:docMk/>
            <pc:sldMk cId="1155578605" sldId="289"/>
            <ac:spMk id="52" creationId="{9362849A-570D-49DB-954C-63F144E88A4A}"/>
          </ac:spMkLst>
        </pc:spChg>
        <pc:spChg chg="add del">
          <ac:chgData name="Julieann Hamilton" userId="8a38702b412214f3" providerId="LiveId" clId="{54235728-79D2-4105-A5F2-8B258FE610AD}" dt="2019-02-23T11:49:38.527" v="572" actId="26606"/>
          <ac:spMkLst>
            <pc:docMk/>
            <pc:sldMk cId="1155578605" sldId="289"/>
            <ac:spMk id="53" creationId="{1CA42011-E478-428B-9D15-A98E338BF8C1}"/>
          </ac:spMkLst>
        </pc:spChg>
        <pc:spChg chg="add del">
          <ac:chgData name="Julieann Hamilton" userId="8a38702b412214f3" providerId="LiveId" clId="{54235728-79D2-4105-A5F2-8B258FE610AD}" dt="2019-02-23T11:49:38.527" v="572" actId="26606"/>
          <ac:spMkLst>
            <pc:docMk/>
            <pc:sldMk cId="1155578605" sldId="289"/>
            <ac:spMk id="54" creationId="{9ED2773C-FE51-4632-BA46-036BDCDA6E5C}"/>
          </ac:spMkLst>
        </pc:spChg>
        <pc:spChg chg="add del">
          <ac:chgData name="Julieann Hamilton" userId="8a38702b412214f3" providerId="LiveId" clId="{54235728-79D2-4105-A5F2-8B258FE610AD}" dt="2019-02-23T11:49:38.527" v="572" actId="26606"/>
          <ac:spMkLst>
            <pc:docMk/>
            <pc:sldMk cId="1155578605" sldId="289"/>
            <ac:spMk id="55" creationId="{E02F9158-C4C2-46A8-BE73-A4F77E139FB6}"/>
          </ac:spMkLst>
        </pc:spChg>
        <pc:picChg chg="add mod modCrop">
          <ac:chgData name="Julieann Hamilton" userId="8a38702b412214f3" providerId="LiveId" clId="{54235728-79D2-4105-A5F2-8B258FE610AD}" dt="2019-02-23T11:49:40.718" v="575" actId="26606"/>
          <ac:picMkLst>
            <pc:docMk/>
            <pc:sldMk cId="1155578605" sldId="289"/>
            <ac:picMk id="4" creationId="{169283EC-8963-4362-AA8C-623699FDF358}"/>
          </ac:picMkLst>
        </pc:picChg>
      </pc:sldChg>
      <pc:sldChg chg="add del ord">
        <pc:chgData name="Julieann Hamilton" userId="8a38702b412214f3" providerId="LiveId" clId="{54235728-79D2-4105-A5F2-8B258FE610AD}" dt="2019-02-22T13:19:50.530" v="126" actId="2696"/>
        <pc:sldMkLst>
          <pc:docMk/>
          <pc:sldMk cId="1708430589" sldId="289"/>
        </pc:sldMkLst>
      </pc:sldChg>
      <pc:sldChg chg="addSp delSp modSp add mod setBg">
        <pc:chgData name="Julieann Hamilton" userId="8a38702b412214f3" providerId="LiveId" clId="{54235728-79D2-4105-A5F2-8B258FE610AD}" dt="2019-02-23T11:50:17.590" v="578" actId="26606"/>
        <pc:sldMkLst>
          <pc:docMk/>
          <pc:sldMk cId="3645681723" sldId="290"/>
        </pc:sldMkLst>
        <pc:spChg chg="add del">
          <ac:chgData name="Julieann Hamilton" userId="8a38702b412214f3" providerId="LiveId" clId="{54235728-79D2-4105-A5F2-8B258FE610AD}" dt="2019-02-23T11:50:17.528" v="577" actId="26606"/>
          <ac:spMkLst>
            <pc:docMk/>
            <pc:sldMk cId="3645681723" sldId="290"/>
            <ac:spMk id="7" creationId="{7B0A5210-2F29-4D85-A400-9C79B13FC1AA}"/>
          </ac:spMkLst>
        </pc:spChg>
        <pc:spChg chg="add del">
          <ac:chgData name="Julieann Hamilton" userId="8a38702b412214f3" providerId="LiveId" clId="{54235728-79D2-4105-A5F2-8B258FE610AD}" dt="2019-02-23T11:50:17.528" v="577" actId="26606"/>
          <ac:spMkLst>
            <pc:docMk/>
            <pc:sldMk cId="3645681723" sldId="290"/>
            <ac:spMk id="9" creationId="{B0611BBE-2B4A-4DA2-B8A9-CD877B87624A}"/>
          </ac:spMkLst>
        </pc:spChg>
        <pc:spChg chg="add del">
          <ac:chgData name="Julieann Hamilton" userId="8a38702b412214f3" providerId="LiveId" clId="{54235728-79D2-4105-A5F2-8B258FE610AD}" dt="2019-02-23T11:50:17.528" v="577" actId="26606"/>
          <ac:spMkLst>
            <pc:docMk/>
            <pc:sldMk cId="3645681723" sldId="290"/>
            <ac:spMk id="11" creationId="{91091950-5655-45D2-858E-FE8CBE07CAD4}"/>
          </ac:spMkLst>
        </pc:spChg>
        <pc:spChg chg="add">
          <ac:chgData name="Julieann Hamilton" userId="8a38702b412214f3" providerId="LiveId" clId="{54235728-79D2-4105-A5F2-8B258FE610AD}" dt="2019-02-23T11:50:17.590" v="578" actId="26606"/>
          <ac:spMkLst>
            <pc:docMk/>
            <pc:sldMk cId="3645681723" sldId="290"/>
            <ac:spMk id="13" creationId="{DFB3CEA1-88D9-42FB-88ED-1E9807FE6596}"/>
          </ac:spMkLst>
        </pc:spChg>
        <pc:spChg chg="add">
          <ac:chgData name="Julieann Hamilton" userId="8a38702b412214f3" providerId="LiveId" clId="{54235728-79D2-4105-A5F2-8B258FE610AD}" dt="2019-02-23T11:50:17.590" v="578" actId="26606"/>
          <ac:spMkLst>
            <pc:docMk/>
            <pc:sldMk cId="3645681723" sldId="290"/>
            <ac:spMk id="14" creationId="{9A6C928E-4252-4F33-8C34-E50A12A3170B}"/>
          </ac:spMkLst>
        </pc:spChg>
        <pc:picChg chg="add mod modCrop">
          <ac:chgData name="Julieann Hamilton" userId="8a38702b412214f3" providerId="LiveId" clId="{54235728-79D2-4105-A5F2-8B258FE610AD}" dt="2019-02-23T11:50:17.590" v="578" actId="26606"/>
          <ac:picMkLst>
            <pc:docMk/>
            <pc:sldMk cId="3645681723" sldId="290"/>
            <ac:picMk id="2" creationId="{44F69A6A-2E4D-4ACA-B916-0B99464AF8B6}"/>
          </ac:picMkLst>
        </pc:picChg>
      </pc:sldChg>
      <pc:sldChg chg="addSp modSp add">
        <pc:chgData name="Julieann Hamilton" userId="8a38702b412214f3" providerId="LiveId" clId="{54235728-79D2-4105-A5F2-8B258FE610AD}" dt="2019-02-22T14:08:43.838" v="410" actId="732"/>
        <pc:sldMkLst>
          <pc:docMk/>
          <pc:sldMk cId="3611049665" sldId="291"/>
        </pc:sldMkLst>
        <pc:picChg chg="add mod modCrop">
          <ac:chgData name="Julieann Hamilton" userId="8a38702b412214f3" providerId="LiveId" clId="{54235728-79D2-4105-A5F2-8B258FE610AD}" dt="2019-02-22T14:08:43.838" v="410" actId="732"/>
          <ac:picMkLst>
            <pc:docMk/>
            <pc:sldMk cId="3611049665" sldId="291"/>
            <ac:picMk id="2" creationId="{C2ABFCD7-3E46-4D4E-B411-843D52E7FD2B}"/>
          </ac:picMkLst>
        </pc:picChg>
      </pc:sldChg>
      <pc:sldChg chg="addSp modSp add ord">
        <pc:chgData name="Julieann Hamilton" userId="8a38702b412214f3" providerId="LiveId" clId="{54235728-79D2-4105-A5F2-8B258FE610AD}" dt="2019-02-22T14:21:14.772" v="416"/>
        <pc:sldMkLst>
          <pc:docMk/>
          <pc:sldMk cId="1439282223" sldId="292"/>
        </pc:sldMkLst>
        <pc:picChg chg="add mod modCrop">
          <ac:chgData name="Julieann Hamilton" userId="8a38702b412214f3" providerId="LiveId" clId="{54235728-79D2-4105-A5F2-8B258FE610AD}" dt="2019-02-22T14:20:22.929" v="415" actId="732"/>
          <ac:picMkLst>
            <pc:docMk/>
            <pc:sldMk cId="1439282223" sldId="292"/>
            <ac:picMk id="2" creationId="{750D38D0-3F4D-4A15-AD70-81F98D561995}"/>
          </ac:picMkLst>
        </pc:picChg>
      </pc:sldChg>
      <pc:sldChg chg="addSp delSp modSp add mod setBg setClrOvrMap">
        <pc:chgData name="Julieann Hamilton" userId="8a38702b412214f3" providerId="LiveId" clId="{54235728-79D2-4105-A5F2-8B258FE610AD}" dt="2019-02-23T11:51:30.234" v="591" actId="26606"/>
        <pc:sldMkLst>
          <pc:docMk/>
          <pc:sldMk cId="4066621911" sldId="293"/>
        </pc:sldMkLst>
        <pc:spChg chg="add del">
          <ac:chgData name="Julieann Hamilton" userId="8a38702b412214f3" providerId="LiveId" clId="{54235728-79D2-4105-A5F2-8B258FE610AD}" dt="2019-02-23T11:50:58.596" v="580" actId="26606"/>
          <ac:spMkLst>
            <pc:docMk/>
            <pc:sldMk cId="4066621911" sldId="293"/>
            <ac:spMk id="7" creationId="{7B0A5210-2F29-4D85-A400-9C79B13FC1AA}"/>
          </ac:spMkLst>
        </pc:spChg>
        <pc:spChg chg="add del">
          <ac:chgData name="Julieann Hamilton" userId="8a38702b412214f3" providerId="LiveId" clId="{54235728-79D2-4105-A5F2-8B258FE610AD}" dt="2019-02-23T11:50:58.596" v="580" actId="26606"/>
          <ac:spMkLst>
            <pc:docMk/>
            <pc:sldMk cId="4066621911" sldId="293"/>
            <ac:spMk id="9" creationId="{B0611BBE-2B4A-4DA2-B8A9-CD877B87624A}"/>
          </ac:spMkLst>
        </pc:spChg>
        <pc:spChg chg="add del">
          <ac:chgData name="Julieann Hamilton" userId="8a38702b412214f3" providerId="LiveId" clId="{54235728-79D2-4105-A5F2-8B258FE610AD}" dt="2019-02-23T11:50:58.596" v="580" actId="26606"/>
          <ac:spMkLst>
            <pc:docMk/>
            <pc:sldMk cId="4066621911" sldId="293"/>
            <ac:spMk id="11" creationId="{91091950-5655-45D2-858E-FE8CBE07CAD4}"/>
          </ac:spMkLst>
        </pc:spChg>
        <pc:spChg chg="add del">
          <ac:chgData name="Julieann Hamilton" userId="8a38702b412214f3" providerId="LiveId" clId="{54235728-79D2-4105-A5F2-8B258FE610AD}" dt="2019-02-23T11:51:02.423" v="582" actId="26606"/>
          <ac:spMkLst>
            <pc:docMk/>
            <pc:sldMk cId="4066621911" sldId="293"/>
            <ac:spMk id="13" creationId="{D85D5AA8-773B-469A-8802-9645A4DC9B7D}"/>
          </ac:spMkLst>
        </pc:spChg>
        <pc:spChg chg="add del">
          <ac:chgData name="Julieann Hamilton" userId="8a38702b412214f3" providerId="LiveId" clId="{54235728-79D2-4105-A5F2-8B258FE610AD}" dt="2019-02-23T11:51:02.423" v="582" actId="26606"/>
          <ac:spMkLst>
            <pc:docMk/>
            <pc:sldMk cId="4066621911" sldId="293"/>
            <ac:spMk id="14" creationId="{E89ED5F7-8269-4F20-B77F-70D4AA7A975B}"/>
          </ac:spMkLst>
        </pc:spChg>
        <pc:spChg chg="add del">
          <ac:chgData name="Julieann Hamilton" userId="8a38702b412214f3" providerId="LiveId" clId="{54235728-79D2-4105-A5F2-8B258FE610AD}" dt="2019-02-23T11:51:02.423" v="582" actId="26606"/>
          <ac:spMkLst>
            <pc:docMk/>
            <pc:sldMk cId="4066621911" sldId="293"/>
            <ac:spMk id="15" creationId="{C75AF42C-C556-454E-B2D3-2C917CB812D5}"/>
          </ac:spMkLst>
        </pc:spChg>
        <pc:spChg chg="add del">
          <ac:chgData name="Julieann Hamilton" userId="8a38702b412214f3" providerId="LiveId" clId="{54235728-79D2-4105-A5F2-8B258FE610AD}" dt="2019-02-23T11:51:12.280" v="584" actId="26606"/>
          <ac:spMkLst>
            <pc:docMk/>
            <pc:sldMk cId="4066621911" sldId="293"/>
            <ac:spMk id="17" creationId="{4309F268-A45B-4517-B03F-2774BAEFFBA6}"/>
          </ac:spMkLst>
        </pc:spChg>
        <pc:spChg chg="add del">
          <ac:chgData name="Julieann Hamilton" userId="8a38702b412214f3" providerId="LiveId" clId="{54235728-79D2-4105-A5F2-8B258FE610AD}" dt="2019-02-23T11:51:12.280" v="584" actId="26606"/>
          <ac:spMkLst>
            <pc:docMk/>
            <pc:sldMk cId="4066621911" sldId="293"/>
            <ac:spMk id="18" creationId="{B9D71B14-7808-43E1-BE42-8C6201370456}"/>
          </ac:spMkLst>
        </pc:spChg>
        <pc:spChg chg="add del">
          <ac:chgData name="Julieann Hamilton" userId="8a38702b412214f3" providerId="LiveId" clId="{54235728-79D2-4105-A5F2-8B258FE610AD}" dt="2019-02-23T11:51:12.280" v="584" actId="26606"/>
          <ac:spMkLst>
            <pc:docMk/>
            <pc:sldMk cId="4066621911" sldId="293"/>
            <ac:spMk id="19" creationId="{4DC1893F-2830-43C3-8CF4-8A4693E662C2}"/>
          </ac:spMkLst>
        </pc:spChg>
        <pc:spChg chg="add del">
          <ac:chgData name="Julieann Hamilton" userId="8a38702b412214f3" providerId="LiveId" clId="{54235728-79D2-4105-A5F2-8B258FE610AD}" dt="2019-02-23T11:51:12.280" v="584" actId="26606"/>
          <ac:spMkLst>
            <pc:docMk/>
            <pc:sldMk cId="4066621911" sldId="293"/>
            <ac:spMk id="20" creationId="{63835EE3-3D84-495B-96DB-A611D4D950EB}"/>
          </ac:spMkLst>
        </pc:spChg>
        <pc:spChg chg="add del">
          <ac:chgData name="Julieann Hamilton" userId="8a38702b412214f3" providerId="LiveId" clId="{54235728-79D2-4105-A5F2-8B258FE610AD}" dt="2019-02-23T11:51:12.280" v="584" actId="26606"/>
          <ac:spMkLst>
            <pc:docMk/>
            <pc:sldMk cId="4066621911" sldId="293"/>
            <ac:spMk id="21" creationId="{AB590893-63D5-43C0-9FCD-538613B9E165}"/>
          </ac:spMkLst>
        </pc:spChg>
        <pc:spChg chg="add del">
          <ac:chgData name="Julieann Hamilton" userId="8a38702b412214f3" providerId="LiveId" clId="{54235728-79D2-4105-A5F2-8B258FE610AD}" dt="2019-02-23T11:51:19.779" v="586" actId="26606"/>
          <ac:spMkLst>
            <pc:docMk/>
            <pc:sldMk cId="4066621911" sldId="293"/>
            <ac:spMk id="23" creationId="{61FEBC38-2320-414A-A3F3-23958170AA15}"/>
          </ac:spMkLst>
        </pc:spChg>
        <pc:spChg chg="add del">
          <ac:chgData name="Julieann Hamilton" userId="8a38702b412214f3" providerId="LiveId" clId="{54235728-79D2-4105-A5F2-8B258FE610AD}" dt="2019-02-23T11:51:19.779" v="586" actId="26606"/>
          <ac:spMkLst>
            <pc:docMk/>
            <pc:sldMk cId="4066621911" sldId="293"/>
            <ac:spMk id="24" creationId="{17F17AD0-4668-46E4-B248-CD980B04F87C}"/>
          </ac:spMkLst>
        </pc:spChg>
        <pc:spChg chg="add del">
          <ac:chgData name="Julieann Hamilton" userId="8a38702b412214f3" providerId="LiveId" clId="{54235728-79D2-4105-A5F2-8B258FE610AD}" dt="2019-02-23T11:51:19.779" v="586" actId="26606"/>
          <ac:spMkLst>
            <pc:docMk/>
            <pc:sldMk cId="4066621911" sldId="293"/>
            <ac:spMk id="25" creationId="{AE2B7BAD-AC61-4158-A958-F640A0DDD99C}"/>
          </ac:spMkLst>
        </pc:spChg>
        <pc:spChg chg="add del">
          <ac:chgData name="Julieann Hamilton" userId="8a38702b412214f3" providerId="LiveId" clId="{54235728-79D2-4105-A5F2-8B258FE610AD}" dt="2019-02-23T11:51:19.779" v="586" actId="26606"/>
          <ac:spMkLst>
            <pc:docMk/>
            <pc:sldMk cId="4066621911" sldId="293"/>
            <ac:spMk id="26" creationId="{DAE3F098-5050-458C-AF5A-C48876E05B44}"/>
          </ac:spMkLst>
        </pc:spChg>
        <pc:spChg chg="add del">
          <ac:chgData name="Julieann Hamilton" userId="8a38702b412214f3" providerId="LiveId" clId="{54235728-79D2-4105-A5F2-8B258FE610AD}" dt="2019-02-23T11:51:19.779" v="586" actId="26606"/>
          <ac:spMkLst>
            <pc:docMk/>
            <pc:sldMk cId="4066621911" sldId="293"/>
            <ac:spMk id="27" creationId="{5C386CC7-59FF-4FEF-9D4E-52B60C8B4352}"/>
          </ac:spMkLst>
        </pc:spChg>
        <pc:spChg chg="add del">
          <ac:chgData name="Julieann Hamilton" userId="8a38702b412214f3" providerId="LiveId" clId="{54235728-79D2-4105-A5F2-8B258FE610AD}" dt="2019-02-23T11:51:23.950" v="588" actId="26606"/>
          <ac:spMkLst>
            <pc:docMk/>
            <pc:sldMk cId="4066621911" sldId="293"/>
            <ac:spMk id="29" creationId="{D85D5AA8-773B-469A-8802-9645A4DC9B7D}"/>
          </ac:spMkLst>
        </pc:spChg>
        <pc:spChg chg="add del">
          <ac:chgData name="Julieann Hamilton" userId="8a38702b412214f3" providerId="LiveId" clId="{54235728-79D2-4105-A5F2-8B258FE610AD}" dt="2019-02-23T11:51:23.950" v="588" actId="26606"/>
          <ac:spMkLst>
            <pc:docMk/>
            <pc:sldMk cId="4066621911" sldId="293"/>
            <ac:spMk id="30" creationId="{E89ED5F7-8269-4F20-B77F-70D4AA7A975B}"/>
          </ac:spMkLst>
        </pc:spChg>
        <pc:spChg chg="add del">
          <ac:chgData name="Julieann Hamilton" userId="8a38702b412214f3" providerId="LiveId" clId="{54235728-79D2-4105-A5F2-8B258FE610AD}" dt="2019-02-23T11:51:23.950" v="588" actId="26606"/>
          <ac:spMkLst>
            <pc:docMk/>
            <pc:sldMk cId="4066621911" sldId="293"/>
            <ac:spMk id="31" creationId="{C75AF42C-C556-454E-B2D3-2C917CB812D5}"/>
          </ac:spMkLst>
        </pc:spChg>
        <pc:spChg chg="add del">
          <ac:chgData name="Julieann Hamilton" userId="8a38702b412214f3" providerId="LiveId" clId="{54235728-79D2-4105-A5F2-8B258FE610AD}" dt="2019-02-23T11:51:30.234" v="590" actId="26606"/>
          <ac:spMkLst>
            <pc:docMk/>
            <pc:sldMk cId="4066621911" sldId="293"/>
            <ac:spMk id="33" creationId="{7B0A5210-2F29-4D85-A400-9C79B13FC1AA}"/>
          </ac:spMkLst>
        </pc:spChg>
        <pc:spChg chg="add del">
          <ac:chgData name="Julieann Hamilton" userId="8a38702b412214f3" providerId="LiveId" clId="{54235728-79D2-4105-A5F2-8B258FE610AD}" dt="2019-02-23T11:51:30.234" v="590" actId="26606"/>
          <ac:spMkLst>
            <pc:docMk/>
            <pc:sldMk cId="4066621911" sldId="293"/>
            <ac:spMk id="34" creationId="{B0611BBE-2B4A-4DA2-B8A9-CD877B87624A}"/>
          </ac:spMkLst>
        </pc:spChg>
        <pc:spChg chg="add del">
          <ac:chgData name="Julieann Hamilton" userId="8a38702b412214f3" providerId="LiveId" clId="{54235728-79D2-4105-A5F2-8B258FE610AD}" dt="2019-02-23T11:51:30.234" v="590" actId="26606"/>
          <ac:spMkLst>
            <pc:docMk/>
            <pc:sldMk cId="4066621911" sldId="293"/>
            <ac:spMk id="35" creationId="{91091950-5655-45D2-858E-FE8CBE07CAD4}"/>
          </ac:spMkLst>
        </pc:spChg>
        <pc:spChg chg="add">
          <ac:chgData name="Julieann Hamilton" userId="8a38702b412214f3" providerId="LiveId" clId="{54235728-79D2-4105-A5F2-8B258FE610AD}" dt="2019-02-23T11:51:30.234" v="591" actId="26606"/>
          <ac:spMkLst>
            <pc:docMk/>
            <pc:sldMk cId="4066621911" sldId="293"/>
            <ac:spMk id="37" creationId="{B0487C8F-7D6C-4EAF-A9A5-45D8E94FC2C9}"/>
          </ac:spMkLst>
        </pc:spChg>
        <pc:spChg chg="add">
          <ac:chgData name="Julieann Hamilton" userId="8a38702b412214f3" providerId="LiveId" clId="{54235728-79D2-4105-A5F2-8B258FE610AD}" dt="2019-02-23T11:51:30.234" v="591" actId="26606"/>
          <ac:spMkLst>
            <pc:docMk/>
            <pc:sldMk cId="4066621911" sldId="293"/>
            <ac:spMk id="38" creationId="{1578DA0F-394A-417D-892B-8253831A2587}"/>
          </ac:spMkLst>
        </pc:spChg>
        <pc:picChg chg="add mod modCrop">
          <ac:chgData name="Julieann Hamilton" userId="8a38702b412214f3" providerId="LiveId" clId="{54235728-79D2-4105-A5F2-8B258FE610AD}" dt="2019-02-23T11:51:30.234" v="591" actId="26606"/>
          <ac:picMkLst>
            <pc:docMk/>
            <pc:sldMk cId="4066621911" sldId="293"/>
            <ac:picMk id="2" creationId="{904D3FFF-3B1B-451D-BF95-7FC61B74BE8F}"/>
          </ac:picMkLst>
        </pc:picChg>
      </pc:sldChg>
      <pc:sldChg chg="addSp delSp modSp add mod setBg">
        <pc:chgData name="Julieann Hamilton" userId="8a38702b412214f3" providerId="LiveId" clId="{54235728-79D2-4105-A5F2-8B258FE610AD}" dt="2019-02-23T12:00:38.674" v="979" actId="404"/>
        <pc:sldMkLst>
          <pc:docMk/>
          <pc:sldMk cId="1330663649" sldId="294"/>
        </pc:sldMkLst>
        <pc:spChg chg="add mod">
          <ac:chgData name="Julieann Hamilton" userId="8a38702b412214f3" providerId="LiveId" clId="{54235728-79D2-4105-A5F2-8B258FE610AD}" dt="2019-02-23T12:00:38.674" v="979" actId="404"/>
          <ac:spMkLst>
            <pc:docMk/>
            <pc:sldMk cId="1330663649" sldId="294"/>
            <ac:spMk id="6" creationId="{34D86329-932B-457E-836F-84FE39286AD2}"/>
          </ac:spMkLst>
        </pc:spChg>
        <pc:spChg chg="add">
          <ac:chgData name="Julieann Hamilton" userId="8a38702b412214f3" providerId="LiveId" clId="{54235728-79D2-4105-A5F2-8B258FE610AD}" dt="2019-02-23T11:38:02.314" v="512" actId="26606"/>
          <ac:spMkLst>
            <pc:docMk/>
            <pc:sldMk cId="1330663649" sldId="294"/>
            <ac:spMk id="10" creationId="{D85D5AA8-773B-469A-8802-9645A4DC9B7D}"/>
          </ac:spMkLst>
        </pc:spChg>
        <pc:spChg chg="add">
          <ac:chgData name="Julieann Hamilton" userId="8a38702b412214f3" providerId="LiveId" clId="{54235728-79D2-4105-A5F2-8B258FE610AD}" dt="2019-02-23T11:38:02.314" v="512" actId="26606"/>
          <ac:spMkLst>
            <pc:docMk/>
            <pc:sldMk cId="1330663649" sldId="294"/>
            <ac:spMk id="12" creationId="{E89ED5F7-8269-4F20-B77F-70D4AA7A975B}"/>
          </ac:spMkLst>
        </pc:spChg>
        <pc:spChg chg="add">
          <ac:chgData name="Julieann Hamilton" userId="8a38702b412214f3" providerId="LiveId" clId="{54235728-79D2-4105-A5F2-8B258FE610AD}" dt="2019-02-23T11:38:02.314" v="512" actId="26606"/>
          <ac:spMkLst>
            <pc:docMk/>
            <pc:sldMk cId="1330663649" sldId="294"/>
            <ac:spMk id="14" creationId="{C75AF42C-C556-454E-B2D3-2C917CB812D5}"/>
          </ac:spMkLst>
        </pc:spChg>
        <pc:picChg chg="add del mod">
          <ac:chgData name="Julieann Hamilton" userId="8a38702b412214f3" providerId="LiveId" clId="{54235728-79D2-4105-A5F2-8B258FE610AD}" dt="2019-02-23T11:35:44.688" v="510" actId="931"/>
          <ac:picMkLst>
            <pc:docMk/>
            <pc:sldMk cId="1330663649" sldId="294"/>
            <ac:picMk id="3" creationId="{DD36660E-FE83-4FF9-B549-DBB15D35ED2A}"/>
          </ac:picMkLst>
        </pc:picChg>
        <pc:picChg chg="add mod">
          <ac:chgData name="Julieann Hamilton" userId="8a38702b412214f3" providerId="LiveId" clId="{54235728-79D2-4105-A5F2-8B258FE610AD}" dt="2019-02-23T11:38:02.314" v="512" actId="26606"/>
          <ac:picMkLst>
            <pc:docMk/>
            <pc:sldMk cId="1330663649" sldId="294"/>
            <ac:picMk id="5" creationId="{6B9628EF-5F32-4E1A-B947-FA3000AF06B5}"/>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443F77-3664-4D73-8262-D6CF31B1DC5C}" type="doc">
      <dgm:prSet loTypeId="urn:microsoft.com/office/officeart/2005/8/layout/process4" loCatId="process" qsTypeId="urn:microsoft.com/office/officeart/2005/8/quickstyle/simple2" qsCatId="simple" csTypeId="urn:microsoft.com/office/officeart/2005/8/colors/colorful1" csCatId="colorful"/>
      <dgm:spPr/>
      <dgm:t>
        <a:bodyPr/>
        <a:lstStyle/>
        <a:p>
          <a:endParaRPr lang="en-US"/>
        </a:p>
      </dgm:t>
    </dgm:pt>
    <dgm:pt modelId="{D7F46683-06CF-42E4-B914-5A726513046B}">
      <dgm:prSet/>
      <dgm:spPr/>
      <dgm:t>
        <a:bodyPr/>
        <a:lstStyle/>
        <a:p>
          <a:r>
            <a:rPr lang="en-AU" b="0" i="0"/>
            <a:t>The school issues </a:t>
          </a:r>
          <a:r>
            <a:rPr lang="en-AU" b="1" i="0"/>
            <a:t>warning letters </a:t>
          </a:r>
          <a:r>
            <a:rPr lang="en-AU" b="0" i="0"/>
            <a:t>to students who are in danger of not meeting course completion criteria.</a:t>
          </a:r>
          <a:endParaRPr lang="en-US"/>
        </a:p>
      </dgm:t>
    </dgm:pt>
    <dgm:pt modelId="{D91048ED-7C74-462F-8947-EC1FAC9EFC5D}" type="parTrans" cxnId="{0F5B2B70-F230-4C6C-8336-7D108730390F}">
      <dgm:prSet/>
      <dgm:spPr/>
      <dgm:t>
        <a:bodyPr/>
        <a:lstStyle/>
        <a:p>
          <a:endParaRPr lang="en-US"/>
        </a:p>
      </dgm:t>
    </dgm:pt>
    <dgm:pt modelId="{420967BF-162F-433D-A56B-5D640B89616D}" type="sibTrans" cxnId="{0F5B2B70-F230-4C6C-8336-7D108730390F}">
      <dgm:prSet/>
      <dgm:spPr/>
      <dgm:t>
        <a:bodyPr/>
        <a:lstStyle/>
        <a:p>
          <a:endParaRPr lang="en-US"/>
        </a:p>
      </dgm:t>
    </dgm:pt>
    <dgm:pt modelId="{ED7E56FD-4681-4469-AC5B-5947B636CF44}">
      <dgm:prSet/>
      <dgm:spPr/>
      <dgm:t>
        <a:bodyPr/>
        <a:lstStyle/>
        <a:p>
          <a:r>
            <a:rPr lang="en-AU" b="0" i="0"/>
            <a:t>Advice and time is given so the problem can be corrected and consequences of not meeting course completion criteria is outlined.</a:t>
          </a:r>
          <a:endParaRPr lang="en-US"/>
        </a:p>
      </dgm:t>
    </dgm:pt>
    <dgm:pt modelId="{EC7A6C39-03D6-4464-8692-1390F87E0054}" type="parTrans" cxnId="{5BBAAA08-50AF-49BA-AB48-878A696D1AF4}">
      <dgm:prSet/>
      <dgm:spPr/>
      <dgm:t>
        <a:bodyPr/>
        <a:lstStyle/>
        <a:p>
          <a:endParaRPr lang="en-US"/>
        </a:p>
      </dgm:t>
    </dgm:pt>
    <dgm:pt modelId="{27C91960-7ADC-44E4-9976-2C5C5C3B45C1}" type="sibTrans" cxnId="{5BBAAA08-50AF-49BA-AB48-878A696D1AF4}">
      <dgm:prSet/>
      <dgm:spPr/>
      <dgm:t>
        <a:bodyPr/>
        <a:lstStyle/>
        <a:p>
          <a:endParaRPr lang="en-US"/>
        </a:p>
      </dgm:t>
    </dgm:pt>
    <dgm:pt modelId="{36534AD2-D472-4422-9800-057863E8CA22}">
      <dgm:prSet/>
      <dgm:spPr/>
      <dgm:t>
        <a:bodyPr/>
        <a:lstStyle/>
        <a:p>
          <a:r>
            <a:rPr lang="en-AU" b="0" i="0"/>
            <a:t>3 warning letters without any attempt to “mitigate” or correct the issues is an example of not meeting the requirements for satisfactory completion of a course.</a:t>
          </a:r>
          <a:endParaRPr lang="en-US"/>
        </a:p>
      </dgm:t>
    </dgm:pt>
    <dgm:pt modelId="{F4049ECE-F1D9-4A61-8779-C40FE95B5EAF}" type="parTrans" cxnId="{19EAE60D-9999-43DA-A646-FCFADEC2B96F}">
      <dgm:prSet/>
      <dgm:spPr/>
      <dgm:t>
        <a:bodyPr/>
        <a:lstStyle/>
        <a:p>
          <a:endParaRPr lang="en-US"/>
        </a:p>
      </dgm:t>
    </dgm:pt>
    <dgm:pt modelId="{C2DFE8C6-BB69-43EE-B9B8-161E574AFD8F}" type="sibTrans" cxnId="{19EAE60D-9999-43DA-A646-FCFADEC2B96F}">
      <dgm:prSet/>
      <dgm:spPr/>
      <dgm:t>
        <a:bodyPr/>
        <a:lstStyle/>
        <a:p>
          <a:endParaRPr lang="en-US"/>
        </a:p>
      </dgm:t>
    </dgm:pt>
    <dgm:pt modelId="{AD687298-A740-493D-9BE8-E964E28322FB}">
      <dgm:prSet/>
      <dgm:spPr/>
      <dgm:t>
        <a:bodyPr/>
        <a:lstStyle/>
        <a:p>
          <a:r>
            <a:rPr lang="en-AU" b="0" i="0"/>
            <a:t>This will result in the Principal issuing an ‘N’ determination and no RoSA grade will be awarded in that subject. </a:t>
          </a:r>
          <a:endParaRPr lang="en-US"/>
        </a:p>
      </dgm:t>
    </dgm:pt>
    <dgm:pt modelId="{B5AFF861-F168-4D4E-AA7A-7CE5FEE89446}" type="parTrans" cxnId="{E718402F-A52C-4124-AC76-A57EBE1F1D28}">
      <dgm:prSet/>
      <dgm:spPr/>
      <dgm:t>
        <a:bodyPr/>
        <a:lstStyle/>
        <a:p>
          <a:endParaRPr lang="en-US"/>
        </a:p>
      </dgm:t>
    </dgm:pt>
    <dgm:pt modelId="{6424C350-26BE-4323-88C2-F34D23625CE4}" type="sibTrans" cxnId="{E718402F-A52C-4124-AC76-A57EBE1F1D28}">
      <dgm:prSet/>
      <dgm:spPr/>
      <dgm:t>
        <a:bodyPr/>
        <a:lstStyle/>
        <a:p>
          <a:endParaRPr lang="en-US"/>
        </a:p>
      </dgm:t>
    </dgm:pt>
    <dgm:pt modelId="{7728715D-3164-4A74-BC5D-A1DF9A730614}">
      <dgm:prSet/>
      <dgm:spPr/>
      <dgm:t>
        <a:bodyPr/>
        <a:lstStyle/>
        <a:p>
          <a:r>
            <a:rPr lang="en-AU" b="0" i="0"/>
            <a:t>To progress to the HSC year of study 12 units must be satisfactorily completed in the Preliminary Year, of which 2 units must be English.</a:t>
          </a:r>
          <a:endParaRPr lang="en-US"/>
        </a:p>
      </dgm:t>
    </dgm:pt>
    <dgm:pt modelId="{9BF5E411-23C4-40C8-8AE9-52E42CCA6698}" type="parTrans" cxnId="{A68373A3-65F2-4DBD-A257-208EFD180BB4}">
      <dgm:prSet/>
      <dgm:spPr/>
      <dgm:t>
        <a:bodyPr/>
        <a:lstStyle/>
        <a:p>
          <a:endParaRPr lang="en-US"/>
        </a:p>
      </dgm:t>
    </dgm:pt>
    <dgm:pt modelId="{06D77AA9-EFD2-456F-8368-A0B090E7718D}" type="sibTrans" cxnId="{A68373A3-65F2-4DBD-A257-208EFD180BB4}">
      <dgm:prSet/>
      <dgm:spPr/>
      <dgm:t>
        <a:bodyPr/>
        <a:lstStyle/>
        <a:p>
          <a:endParaRPr lang="en-US"/>
        </a:p>
      </dgm:t>
    </dgm:pt>
    <dgm:pt modelId="{4CF4ABAC-5488-4E50-BA88-F2FE2EB5BEC8}">
      <dgm:prSet/>
      <dgm:spPr/>
      <dgm:t>
        <a:bodyPr/>
        <a:lstStyle/>
        <a:p>
          <a:r>
            <a:rPr lang="en-AU" b="0" i="0"/>
            <a:t>All students have the right to appeal against the ‘N’ determination via the NESA Schools Online website.</a:t>
          </a:r>
          <a:endParaRPr lang="en-US"/>
        </a:p>
      </dgm:t>
    </dgm:pt>
    <dgm:pt modelId="{023EEA81-33FD-4AE0-88CC-60B7DF8EE0B3}" type="parTrans" cxnId="{C23D8553-2CD2-43E0-9787-33C0336A4FE4}">
      <dgm:prSet/>
      <dgm:spPr/>
      <dgm:t>
        <a:bodyPr/>
        <a:lstStyle/>
        <a:p>
          <a:endParaRPr lang="en-US"/>
        </a:p>
      </dgm:t>
    </dgm:pt>
    <dgm:pt modelId="{C6A1A71D-45CB-4674-B41F-81FC0EDA7305}" type="sibTrans" cxnId="{C23D8553-2CD2-43E0-9787-33C0336A4FE4}">
      <dgm:prSet/>
      <dgm:spPr/>
      <dgm:t>
        <a:bodyPr/>
        <a:lstStyle/>
        <a:p>
          <a:endParaRPr lang="en-US"/>
        </a:p>
      </dgm:t>
    </dgm:pt>
    <dgm:pt modelId="{1AB09271-6029-4ACA-8CDD-98BE6FB8DD4A}" type="pres">
      <dgm:prSet presAssocID="{AA443F77-3664-4D73-8262-D6CF31B1DC5C}" presName="Name0" presStyleCnt="0">
        <dgm:presLayoutVars>
          <dgm:dir/>
          <dgm:animLvl val="lvl"/>
          <dgm:resizeHandles val="exact"/>
        </dgm:presLayoutVars>
      </dgm:prSet>
      <dgm:spPr/>
      <dgm:t>
        <a:bodyPr/>
        <a:lstStyle/>
        <a:p>
          <a:endParaRPr lang="en-US"/>
        </a:p>
      </dgm:t>
    </dgm:pt>
    <dgm:pt modelId="{CFC5FE04-A0E3-44BB-8CC9-AFF1A4976FCE}" type="pres">
      <dgm:prSet presAssocID="{4CF4ABAC-5488-4E50-BA88-F2FE2EB5BEC8}" presName="boxAndChildren" presStyleCnt="0"/>
      <dgm:spPr/>
    </dgm:pt>
    <dgm:pt modelId="{D5946371-BE71-4928-85C7-149EB1A1C4AE}" type="pres">
      <dgm:prSet presAssocID="{4CF4ABAC-5488-4E50-BA88-F2FE2EB5BEC8}" presName="parentTextBox" presStyleLbl="node1" presStyleIdx="0" presStyleCnt="6"/>
      <dgm:spPr/>
      <dgm:t>
        <a:bodyPr/>
        <a:lstStyle/>
        <a:p>
          <a:endParaRPr lang="en-US"/>
        </a:p>
      </dgm:t>
    </dgm:pt>
    <dgm:pt modelId="{A438E7C3-80A3-4E92-A6E9-ACE1E4F0CD43}" type="pres">
      <dgm:prSet presAssocID="{06D77AA9-EFD2-456F-8368-A0B090E7718D}" presName="sp" presStyleCnt="0"/>
      <dgm:spPr/>
    </dgm:pt>
    <dgm:pt modelId="{9DBBBE4A-BC6C-4A3A-B2D3-866DB20D3866}" type="pres">
      <dgm:prSet presAssocID="{7728715D-3164-4A74-BC5D-A1DF9A730614}" presName="arrowAndChildren" presStyleCnt="0"/>
      <dgm:spPr/>
    </dgm:pt>
    <dgm:pt modelId="{10FEC465-3199-4FFB-99F0-155760C7AE48}" type="pres">
      <dgm:prSet presAssocID="{7728715D-3164-4A74-BC5D-A1DF9A730614}" presName="parentTextArrow" presStyleLbl="node1" presStyleIdx="1" presStyleCnt="6"/>
      <dgm:spPr/>
      <dgm:t>
        <a:bodyPr/>
        <a:lstStyle/>
        <a:p>
          <a:endParaRPr lang="en-US"/>
        </a:p>
      </dgm:t>
    </dgm:pt>
    <dgm:pt modelId="{F2BD3DC8-3715-43D7-A6B8-DB4D6BACBDC3}" type="pres">
      <dgm:prSet presAssocID="{6424C350-26BE-4323-88C2-F34D23625CE4}" presName="sp" presStyleCnt="0"/>
      <dgm:spPr/>
    </dgm:pt>
    <dgm:pt modelId="{92E82F7E-7018-40E3-92D2-85F087685471}" type="pres">
      <dgm:prSet presAssocID="{AD687298-A740-493D-9BE8-E964E28322FB}" presName="arrowAndChildren" presStyleCnt="0"/>
      <dgm:spPr/>
    </dgm:pt>
    <dgm:pt modelId="{BCAEF997-3AEB-4031-90AC-4FAA2A29375D}" type="pres">
      <dgm:prSet presAssocID="{AD687298-A740-493D-9BE8-E964E28322FB}" presName="parentTextArrow" presStyleLbl="node1" presStyleIdx="2" presStyleCnt="6"/>
      <dgm:spPr/>
      <dgm:t>
        <a:bodyPr/>
        <a:lstStyle/>
        <a:p>
          <a:endParaRPr lang="en-US"/>
        </a:p>
      </dgm:t>
    </dgm:pt>
    <dgm:pt modelId="{14F60995-E8F2-474D-A4A8-E12795BBBCA4}" type="pres">
      <dgm:prSet presAssocID="{C2DFE8C6-BB69-43EE-B9B8-161E574AFD8F}" presName="sp" presStyleCnt="0"/>
      <dgm:spPr/>
    </dgm:pt>
    <dgm:pt modelId="{174C1DBC-1E09-4EB2-B7B6-6BA9394B42FB}" type="pres">
      <dgm:prSet presAssocID="{36534AD2-D472-4422-9800-057863E8CA22}" presName="arrowAndChildren" presStyleCnt="0"/>
      <dgm:spPr/>
    </dgm:pt>
    <dgm:pt modelId="{44DC973C-93B3-4198-A450-9050EB76AACD}" type="pres">
      <dgm:prSet presAssocID="{36534AD2-D472-4422-9800-057863E8CA22}" presName="parentTextArrow" presStyleLbl="node1" presStyleIdx="3" presStyleCnt="6"/>
      <dgm:spPr/>
      <dgm:t>
        <a:bodyPr/>
        <a:lstStyle/>
        <a:p>
          <a:endParaRPr lang="en-US"/>
        </a:p>
      </dgm:t>
    </dgm:pt>
    <dgm:pt modelId="{DB544000-D3F9-4CF3-AE98-B83F3261F8F3}" type="pres">
      <dgm:prSet presAssocID="{27C91960-7ADC-44E4-9976-2C5C5C3B45C1}" presName="sp" presStyleCnt="0"/>
      <dgm:spPr/>
    </dgm:pt>
    <dgm:pt modelId="{359EAA10-D15F-4CF9-B743-7C39227F10A1}" type="pres">
      <dgm:prSet presAssocID="{ED7E56FD-4681-4469-AC5B-5947B636CF44}" presName="arrowAndChildren" presStyleCnt="0"/>
      <dgm:spPr/>
    </dgm:pt>
    <dgm:pt modelId="{5EAD208E-8B7B-4EB4-A00A-05F34C829853}" type="pres">
      <dgm:prSet presAssocID="{ED7E56FD-4681-4469-AC5B-5947B636CF44}" presName="parentTextArrow" presStyleLbl="node1" presStyleIdx="4" presStyleCnt="6"/>
      <dgm:spPr/>
      <dgm:t>
        <a:bodyPr/>
        <a:lstStyle/>
        <a:p>
          <a:endParaRPr lang="en-US"/>
        </a:p>
      </dgm:t>
    </dgm:pt>
    <dgm:pt modelId="{17F19024-04D4-403F-A5BF-CB8AABD65583}" type="pres">
      <dgm:prSet presAssocID="{420967BF-162F-433D-A56B-5D640B89616D}" presName="sp" presStyleCnt="0"/>
      <dgm:spPr/>
    </dgm:pt>
    <dgm:pt modelId="{73E50682-8848-4C3B-A715-2D7286E8CAF4}" type="pres">
      <dgm:prSet presAssocID="{D7F46683-06CF-42E4-B914-5A726513046B}" presName="arrowAndChildren" presStyleCnt="0"/>
      <dgm:spPr/>
    </dgm:pt>
    <dgm:pt modelId="{3C2EA8F7-35E3-4D1D-A76F-4A89B3A9D112}" type="pres">
      <dgm:prSet presAssocID="{D7F46683-06CF-42E4-B914-5A726513046B}" presName="parentTextArrow" presStyleLbl="node1" presStyleIdx="5" presStyleCnt="6"/>
      <dgm:spPr/>
      <dgm:t>
        <a:bodyPr/>
        <a:lstStyle/>
        <a:p>
          <a:endParaRPr lang="en-US"/>
        </a:p>
      </dgm:t>
    </dgm:pt>
  </dgm:ptLst>
  <dgm:cxnLst>
    <dgm:cxn modelId="{25ADCAB9-CEE4-4A05-9176-09223AB0EA55}" type="presOf" srcId="{AD687298-A740-493D-9BE8-E964E28322FB}" destId="{BCAEF997-3AEB-4031-90AC-4FAA2A29375D}" srcOrd="0" destOrd="0" presId="urn:microsoft.com/office/officeart/2005/8/layout/process4"/>
    <dgm:cxn modelId="{0F5B2B70-F230-4C6C-8336-7D108730390F}" srcId="{AA443F77-3664-4D73-8262-D6CF31B1DC5C}" destId="{D7F46683-06CF-42E4-B914-5A726513046B}" srcOrd="0" destOrd="0" parTransId="{D91048ED-7C74-462F-8947-EC1FAC9EFC5D}" sibTransId="{420967BF-162F-433D-A56B-5D640B89616D}"/>
    <dgm:cxn modelId="{835A4598-9413-4499-8B29-71CFB8725DFC}" type="presOf" srcId="{ED7E56FD-4681-4469-AC5B-5947B636CF44}" destId="{5EAD208E-8B7B-4EB4-A00A-05F34C829853}" srcOrd="0" destOrd="0" presId="urn:microsoft.com/office/officeart/2005/8/layout/process4"/>
    <dgm:cxn modelId="{C23D8553-2CD2-43E0-9787-33C0336A4FE4}" srcId="{AA443F77-3664-4D73-8262-D6CF31B1DC5C}" destId="{4CF4ABAC-5488-4E50-BA88-F2FE2EB5BEC8}" srcOrd="5" destOrd="0" parTransId="{023EEA81-33FD-4AE0-88CC-60B7DF8EE0B3}" sibTransId="{C6A1A71D-45CB-4674-B41F-81FC0EDA7305}"/>
    <dgm:cxn modelId="{E718402F-A52C-4124-AC76-A57EBE1F1D28}" srcId="{AA443F77-3664-4D73-8262-D6CF31B1DC5C}" destId="{AD687298-A740-493D-9BE8-E964E28322FB}" srcOrd="3" destOrd="0" parTransId="{B5AFF861-F168-4D4E-AA7A-7CE5FEE89446}" sibTransId="{6424C350-26BE-4323-88C2-F34D23625CE4}"/>
    <dgm:cxn modelId="{D2E97D70-6E35-4001-9ED5-057AAF6D1608}" type="presOf" srcId="{4CF4ABAC-5488-4E50-BA88-F2FE2EB5BEC8}" destId="{D5946371-BE71-4928-85C7-149EB1A1C4AE}" srcOrd="0" destOrd="0" presId="urn:microsoft.com/office/officeart/2005/8/layout/process4"/>
    <dgm:cxn modelId="{8B7EBFEA-ECB7-4C64-A4EE-B1CCDBEAD7F6}" type="presOf" srcId="{36534AD2-D472-4422-9800-057863E8CA22}" destId="{44DC973C-93B3-4198-A450-9050EB76AACD}" srcOrd="0" destOrd="0" presId="urn:microsoft.com/office/officeart/2005/8/layout/process4"/>
    <dgm:cxn modelId="{9DFE10A7-D81F-4982-AA5E-DCC39AB2506F}" type="presOf" srcId="{D7F46683-06CF-42E4-B914-5A726513046B}" destId="{3C2EA8F7-35E3-4D1D-A76F-4A89B3A9D112}" srcOrd="0" destOrd="0" presId="urn:microsoft.com/office/officeart/2005/8/layout/process4"/>
    <dgm:cxn modelId="{5BBAAA08-50AF-49BA-AB48-878A696D1AF4}" srcId="{AA443F77-3664-4D73-8262-D6CF31B1DC5C}" destId="{ED7E56FD-4681-4469-AC5B-5947B636CF44}" srcOrd="1" destOrd="0" parTransId="{EC7A6C39-03D6-4464-8692-1390F87E0054}" sibTransId="{27C91960-7ADC-44E4-9976-2C5C5C3B45C1}"/>
    <dgm:cxn modelId="{19EAE60D-9999-43DA-A646-FCFADEC2B96F}" srcId="{AA443F77-3664-4D73-8262-D6CF31B1DC5C}" destId="{36534AD2-D472-4422-9800-057863E8CA22}" srcOrd="2" destOrd="0" parTransId="{F4049ECE-F1D9-4A61-8779-C40FE95B5EAF}" sibTransId="{C2DFE8C6-BB69-43EE-B9B8-161E574AFD8F}"/>
    <dgm:cxn modelId="{A68373A3-65F2-4DBD-A257-208EFD180BB4}" srcId="{AA443F77-3664-4D73-8262-D6CF31B1DC5C}" destId="{7728715D-3164-4A74-BC5D-A1DF9A730614}" srcOrd="4" destOrd="0" parTransId="{9BF5E411-23C4-40C8-8AE9-52E42CCA6698}" sibTransId="{06D77AA9-EFD2-456F-8368-A0B090E7718D}"/>
    <dgm:cxn modelId="{46F350DA-D977-4939-842D-64F6666420ED}" type="presOf" srcId="{7728715D-3164-4A74-BC5D-A1DF9A730614}" destId="{10FEC465-3199-4FFB-99F0-155760C7AE48}" srcOrd="0" destOrd="0" presId="urn:microsoft.com/office/officeart/2005/8/layout/process4"/>
    <dgm:cxn modelId="{47152F91-CF05-4A0C-BA51-6E3A0A505F68}" type="presOf" srcId="{AA443F77-3664-4D73-8262-D6CF31B1DC5C}" destId="{1AB09271-6029-4ACA-8CDD-98BE6FB8DD4A}" srcOrd="0" destOrd="0" presId="urn:microsoft.com/office/officeart/2005/8/layout/process4"/>
    <dgm:cxn modelId="{FDC0D5F0-B455-41E9-AFEE-956F216ECA6F}" type="presParOf" srcId="{1AB09271-6029-4ACA-8CDD-98BE6FB8DD4A}" destId="{CFC5FE04-A0E3-44BB-8CC9-AFF1A4976FCE}" srcOrd="0" destOrd="0" presId="urn:microsoft.com/office/officeart/2005/8/layout/process4"/>
    <dgm:cxn modelId="{2CCEF021-7FC6-45C1-9416-C383266B8A67}" type="presParOf" srcId="{CFC5FE04-A0E3-44BB-8CC9-AFF1A4976FCE}" destId="{D5946371-BE71-4928-85C7-149EB1A1C4AE}" srcOrd="0" destOrd="0" presId="urn:microsoft.com/office/officeart/2005/8/layout/process4"/>
    <dgm:cxn modelId="{6519897F-80DC-42C6-9F5D-D94C8AEBAD3F}" type="presParOf" srcId="{1AB09271-6029-4ACA-8CDD-98BE6FB8DD4A}" destId="{A438E7C3-80A3-4E92-A6E9-ACE1E4F0CD43}" srcOrd="1" destOrd="0" presId="urn:microsoft.com/office/officeart/2005/8/layout/process4"/>
    <dgm:cxn modelId="{32152AAC-FF53-4F78-937D-C57C812736D8}" type="presParOf" srcId="{1AB09271-6029-4ACA-8CDD-98BE6FB8DD4A}" destId="{9DBBBE4A-BC6C-4A3A-B2D3-866DB20D3866}" srcOrd="2" destOrd="0" presId="urn:microsoft.com/office/officeart/2005/8/layout/process4"/>
    <dgm:cxn modelId="{0F94BCA5-0116-4DB4-A506-A75D68A08924}" type="presParOf" srcId="{9DBBBE4A-BC6C-4A3A-B2D3-866DB20D3866}" destId="{10FEC465-3199-4FFB-99F0-155760C7AE48}" srcOrd="0" destOrd="0" presId="urn:microsoft.com/office/officeart/2005/8/layout/process4"/>
    <dgm:cxn modelId="{6D02F70A-4BEA-4E34-ABF2-B62E1D4E049D}" type="presParOf" srcId="{1AB09271-6029-4ACA-8CDD-98BE6FB8DD4A}" destId="{F2BD3DC8-3715-43D7-A6B8-DB4D6BACBDC3}" srcOrd="3" destOrd="0" presId="urn:microsoft.com/office/officeart/2005/8/layout/process4"/>
    <dgm:cxn modelId="{B652E265-3653-49F7-AD09-24A4D4471DAA}" type="presParOf" srcId="{1AB09271-6029-4ACA-8CDD-98BE6FB8DD4A}" destId="{92E82F7E-7018-40E3-92D2-85F087685471}" srcOrd="4" destOrd="0" presId="urn:microsoft.com/office/officeart/2005/8/layout/process4"/>
    <dgm:cxn modelId="{D820F17F-1671-43F3-9D31-CD68BAFB57AF}" type="presParOf" srcId="{92E82F7E-7018-40E3-92D2-85F087685471}" destId="{BCAEF997-3AEB-4031-90AC-4FAA2A29375D}" srcOrd="0" destOrd="0" presId="urn:microsoft.com/office/officeart/2005/8/layout/process4"/>
    <dgm:cxn modelId="{C0D7A83F-8A84-4CE5-9C07-7B4A0D29FB48}" type="presParOf" srcId="{1AB09271-6029-4ACA-8CDD-98BE6FB8DD4A}" destId="{14F60995-E8F2-474D-A4A8-E12795BBBCA4}" srcOrd="5" destOrd="0" presId="urn:microsoft.com/office/officeart/2005/8/layout/process4"/>
    <dgm:cxn modelId="{BAA66658-8545-4250-BF71-82D44F16B22A}" type="presParOf" srcId="{1AB09271-6029-4ACA-8CDD-98BE6FB8DD4A}" destId="{174C1DBC-1E09-4EB2-B7B6-6BA9394B42FB}" srcOrd="6" destOrd="0" presId="urn:microsoft.com/office/officeart/2005/8/layout/process4"/>
    <dgm:cxn modelId="{12746931-9584-4B50-9A9C-3696419192B1}" type="presParOf" srcId="{174C1DBC-1E09-4EB2-B7B6-6BA9394B42FB}" destId="{44DC973C-93B3-4198-A450-9050EB76AACD}" srcOrd="0" destOrd="0" presId="urn:microsoft.com/office/officeart/2005/8/layout/process4"/>
    <dgm:cxn modelId="{C781767A-223D-4FBC-9F27-1CE133E2DB43}" type="presParOf" srcId="{1AB09271-6029-4ACA-8CDD-98BE6FB8DD4A}" destId="{DB544000-D3F9-4CF3-AE98-B83F3261F8F3}" srcOrd="7" destOrd="0" presId="urn:microsoft.com/office/officeart/2005/8/layout/process4"/>
    <dgm:cxn modelId="{6F2A881F-19B5-47EC-B8F1-E57CE16B7D9F}" type="presParOf" srcId="{1AB09271-6029-4ACA-8CDD-98BE6FB8DD4A}" destId="{359EAA10-D15F-4CF9-B743-7C39227F10A1}" srcOrd="8" destOrd="0" presId="urn:microsoft.com/office/officeart/2005/8/layout/process4"/>
    <dgm:cxn modelId="{CA366280-930B-4FA2-8B75-616B8E80A262}" type="presParOf" srcId="{359EAA10-D15F-4CF9-B743-7C39227F10A1}" destId="{5EAD208E-8B7B-4EB4-A00A-05F34C829853}" srcOrd="0" destOrd="0" presId="urn:microsoft.com/office/officeart/2005/8/layout/process4"/>
    <dgm:cxn modelId="{4176C84B-4C1C-4E3B-A2F6-ADEF7ADBA394}" type="presParOf" srcId="{1AB09271-6029-4ACA-8CDD-98BE6FB8DD4A}" destId="{17F19024-04D4-403F-A5BF-CB8AABD65583}" srcOrd="9" destOrd="0" presId="urn:microsoft.com/office/officeart/2005/8/layout/process4"/>
    <dgm:cxn modelId="{883EF78A-EF5A-4B57-8AA3-6C40D64BF515}" type="presParOf" srcId="{1AB09271-6029-4ACA-8CDD-98BE6FB8DD4A}" destId="{73E50682-8848-4C3B-A715-2D7286E8CAF4}" srcOrd="10" destOrd="0" presId="urn:microsoft.com/office/officeart/2005/8/layout/process4"/>
    <dgm:cxn modelId="{6C3901E0-D264-45B3-BB57-3401307AB52F}" type="presParOf" srcId="{73E50682-8848-4C3B-A715-2D7286E8CAF4}" destId="{3C2EA8F7-35E3-4D1D-A76F-4A89B3A9D11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EC8F0A-6168-4A32-AD9B-BD92805EFC81}" type="doc">
      <dgm:prSet loTypeId="urn:microsoft.com/office/officeart/2016/7/layout/VerticalSolidActionList" loCatId="List" qsTypeId="urn:microsoft.com/office/officeart/2005/8/quickstyle/simple2" qsCatId="simple" csTypeId="urn:microsoft.com/office/officeart/2005/8/colors/colorful5" csCatId="colorful"/>
      <dgm:spPr/>
      <dgm:t>
        <a:bodyPr/>
        <a:lstStyle/>
        <a:p>
          <a:endParaRPr lang="en-US"/>
        </a:p>
      </dgm:t>
    </dgm:pt>
    <dgm:pt modelId="{8315ED6F-0BAE-4223-B497-E43E065EAFAC}">
      <dgm:prSet/>
      <dgm:spPr/>
      <dgm:t>
        <a:bodyPr/>
        <a:lstStyle/>
        <a:p>
          <a:r>
            <a:rPr lang="en-US"/>
            <a:t>Call</a:t>
          </a:r>
        </a:p>
      </dgm:t>
    </dgm:pt>
    <dgm:pt modelId="{DE83EA9B-BA14-4D39-A461-A6143A9B8903}" type="parTrans" cxnId="{174E5AF5-D180-424B-8FC3-0B210BD05F24}">
      <dgm:prSet/>
      <dgm:spPr/>
      <dgm:t>
        <a:bodyPr/>
        <a:lstStyle/>
        <a:p>
          <a:endParaRPr lang="en-US"/>
        </a:p>
      </dgm:t>
    </dgm:pt>
    <dgm:pt modelId="{64935D93-902F-45D7-997F-0037F4C93576}" type="sibTrans" cxnId="{174E5AF5-D180-424B-8FC3-0B210BD05F24}">
      <dgm:prSet/>
      <dgm:spPr/>
      <dgm:t>
        <a:bodyPr/>
        <a:lstStyle/>
        <a:p>
          <a:endParaRPr lang="en-US"/>
        </a:p>
      </dgm:t>
    </dgm:pt>
    <dgm:pt modelId="{FDB71B36-83BF-4292-B58C-5F49A15CB4DC}">
      <dgm:prSet/>
      <dgm:spPr/>
      <dgm:t>
        <a:bodyPr/>
        <a:lstStyle/>
        <a:p>
          <a:r>
            <a:rPr lang="en-US"/>
            <a:t>Call the school and communicate with Head Teacher or DP on the day of absence (earlier if possible)</a:t>
          </a:r>
        </a:p>
      </dgm:t>
    </dgm:pt>
    <dgm:pt modelId="{408A2073-5090-4783-A590-60EF1244B87F}" type="parTrans" cxnId="{C384DCD9-2AE0-4F86-9D88-1118F3803123}">
      <dgm:prSet/>
      <dgm:spPr/>
      <dgm:t>
        <a:bodyPr/>
        <a:lstStyle/>
        <a:p>
          <a:endParaRPr lang="en-US"/>
        </a:p>
      </dgm:t>
    </dgm:pt>
    <dgm:pt modelId="{B38D9F54-9CF4-4AE6-AB2B-047C11113158}" type="sibTrans" cxnId="{C384DCD9-2AE0-4F86-9D88-1118F3803123}">
      <dgm:prSet/>
      <dgm:spPr/>
      <dgm:t>
        <a:bodyPr/>
        <a:lstStyle/>
        <a:p>
          <a:endParaRPr lang="en-US"/>
        </a:p>
      </dgm:t>
    </dgm:pt>
    <dgm:pt modelId="{46E27698-3785-49FC-BE42-062CB9A8F69E}">
      <dgm:prSet/>
      <dgm:spPr/>
      <dgm:t>
        <a:bodyPr/>
        <a:lstStyle/>
        <a:p>
          <a:r>
            <a:rPr lang="en-US"/>
            <a:t>Follow</a:t>
          </a:r>
        </a:p>
      </dgm:t>
    </dgm:pt>
    <dgm:pt modelId="{F2439EE3-A354-45F6-A636-892BFA610E56}" type="parTrans" cxnId="{E64ACE31-6027-4C60-BD52-AFE36FBC7F15}">
      <dgm:prSet/>
      <dgm:spPr/>
      <dgm:t>
        <a:bodyPr/>
        <a:lstStyle/>
        <a:p>
          <a:endParaRPr lang="en-US"/>
        </a:p>
      </dgm:t>
    </dgm:pt>
    <dgm:pt modelId="{DD8F1D26-C8D3-472E-A567-F81DB6D6B8C7}" type="sibTrans" cxnId="{E64ACE31-6027-4C60-BD52-AFE36FBC7F15}">
      <dgm:prSet/>
      <dgm:spPr/>
      <dgm:t>
        <a:bodyPr/>
        <a:lstStyle/>
        <a:p>
          <a:endParaRPr lang="en-US"/>
        </a:p>
      </dgm:t>
    </dgm:pt>
    <dgm:pt modelId="{FE477CCD-8BAB-47CF-993C-E4D9C99C6928}">
      <dgm:prSet/>
      <dgm:spPr/>
      <dgm:t>
        <a:bodyPr/>
        <a:lstStyle/>
        <a:p>
          <a:r>
            <a:rPr lang="en-US"/>
            <a:t>Follow Illness/Misadventure  procedures</a:t>
          </a:r>
        </a:p>
      </dgm:t>
    </dgm:pt>
    <dgm:pt modelId="{DAD3944C-E173-47BB-9429-DB631572C8D2}" type="parTrans" cxnId="{6E69D81D-A8E6-4063-B6D1-0373C14BA370}">
      <dgm:prSet/>
      <dgm:spPr/>
      <dgm:t>
        <a:bodyPr/>
        <a:lstStyle/>
        <a:p>
          <a:endParaRPr lang="en-US"/>
        </a:p>
      </dgm:t>
    </dgm:pt>
    <dgm:pt modelId="{9F2D0A8B-0052-449B-A0F8-DE200B20B5DB}" type="sibTrans" cxnId="{6E69D81D-A8E6-4063-B6D1-0373C14BA370}">
      <dgm:prSet/>
      <dgm:spPr/>
      <dgm:t>
        <a:bodyPr/>
        <a:lstStyle/>
        <a:p>
          <a:endParaRPr lang="en-US"/>
        </a:p>
      </dgm:t>
    </dgm:pt>
    <dgm:pt modelId="{7B189D01-CC23-4CE9-96CB-CADF04F832C7}">
      <dgm:prSet/>
      <dgm:spPr/>
      <dgm:t>
        <a:bodyPr/>
        <a:lstStyle/>
        <a:p>
          <a:r>
            <a:rPr lang="en-US"/>
            <a:t>Complete</a:t>
          </a:r>
        </a:p>
      </dgm:t>
    </dgm:pt>
    <dgm:pt modelId="{D2323FC6-C20C-4A32-A1A5-1F0355E94C10}" type="parTrans" cxnId="{3032D7A1-FE65-40D6-B64A-B9A395405C9A}">
      <dgm:prSet/>
      <dgm:spPr/>
      <dgm:t>
        <a:bodyPr/>
        <a:lstStyle/>
        <a:p>
          <a:endParaRPr lang="en-US"/>
        </a:p>
      </dgm:t>
    </dgm:pt>
    <dgm:pt modelId="{09FE0A8C-E737-47B3-855A-A1D31F32243C}" type="sibTrans" cxnId="{3032D7A1-FE65-40D6-B64A-B9A395405C9A}">
      <dgm:prSet/>
      <dgm:spPr/>
      <dgm:t>
        <a:bodyPr/>
        <a:lstStyle/>
        <a:p>
          <a:endParaRPr lang="en-US"/>
        </a:p>
      </dgm:t>
    </dgm:pt>
    <dgm:pt modelId="{AB4421B7-590B-4ECC-B05C-D7BE096453B0}">
      <dgm:prSet/>
      <dgm:spPr/>
      <dgm:t>
        <a:bodyPr/>
        <a:lstStyle/>
        <a:p>
          <a:r>
            <a:rPr lang="en-US"/>
            <a:t>Complete relevant official school forms</a:t>
          </a:r>
        </a:p>
      </dgm:t>
    </dgm:pt>
    <dgm:pt modelId="{2DF937A2-BDCB-4C53-B075-1596FABCF771}" type="parTrans" cxnId="{35167061-67DF-42B6-B7CA-2AB25BCCC066}">
      <dgm:prSet/>
      <dgm:spPr/>
      <dgm:t>
        <a:bodyPr/>
        <a:lstStyle/>
        <a:p>
          <a:endParaRPr lang="en-US"/>
        </a:p>
      </dgm:t>
    </dgm:pt>
    <dgm:pt modelId="{6BBB82B4-01D3-4429-A62F-D5AA986DDAB0}" type="sibTrans" cxnId="{35167061-67DF-42B6-B7CA-2AB25BCCC066}">
      <dgm:prSet/>
      <dgm:spPr/>
      <dgm:t>
        <a:bodyPr/>
        <a:lstStyle/>
        <a:p>
          <a:endParaRPr lang="en-US"/>
        </a:p>
      </dgm:t>
    </dgm:pt>
    <dgm:pt modelId="{FD1DFCD0-F0EB-4322-9338-1475AAFFBAF1}">
      <dgm:prSet/>
      <dgm:spPr/>
      <dgm:t>
        <a:bodyPr/>
        <a:lstStyle/>
        <a:p>
          <a:r>
            <a:rPr lang="en-US"/>
            <a:t>Get</a:t>
          </a:r>
        </a:p>
      </dgm:t>
    </dgm:pt>
    <dgm:pt modelId="{60B157B5-1DED-487F-98C6-CB967E7371D2}" type="parTrans" cxnId="{44830AE1-E055-4275-ACC9-E1FA774137FA}">
      <dgm:prSet/>
      <dgm:spPr/>
      <dgm:t>
        <a:bodyPr/>
        <a:lstStyle/>
        <a:p>
          <a:endParaRPr lang="en-US"/>
        </a:p>
      </dgm:t>
    </dgm:pt>
    <dgm:pt modelId="{38E74D88-FC61-4748-8BD4-2701EDCA6392}" type="sibTrans" cxnId="{44830AE1-E055-4275-ACC9-E1FA774137FA}">
      <dgm:prSet/>
      <dgm:spPr/>
      <dgm:t>
        <a:bodyPr/>
        <a:lstStyle/>
        <a:p>
          <a:endParaRPr lang="en-US"/>
        </a:p>
      </dgm:t>
    </dgm:pt>
    <dgm:pt modelId="{8F0433D9-1685-424D-9290-1C4CD297AE58}">
      <dgm:prSet/>
      <dgm:spPr/>
      <dgm:t>
        <a:bodyPr/>
        <a:lstStyle/>
        <a:p>
          <a:r>
            <a:rPr lang="en-US"/>
            <a:t>Get supporting documentation e.g. Medical/ Misadventure certificate that covers the period of absence</a:t>
          </a:r>
        </a:p>
      </dgm:t>
    </dgm:pt>
    <dgm:pt modelId="{11698FA8-7BCB-4BC9-A43E-3E233089D25C}" type="parTrans" cxnId="{4A030B16-8E63-4406-9DD2-A80A832AAAF3}">
      <dgm:prSet/>
      <dgm:spPr/>
      <dgm:t>
        <a:bodyPr/>
        <a:lstStyle/>
        <a:p>
          <a:endParaRPr lang="en-US"/>
        </a:p>
      </dgm:t>
    </dgm:pt>
    <dgm:pt modelId="{C7FDA5A7-4EF4-4292-9AD7-F03E6FEE8921}" type="sibTrans" cxnId="{4A030B16-8E63-4406-9DD2-A80A832AAAF3}">
      <dgm:prSet/>
      <dgm:spPr/>
      <dgm:t>
        <a:bodyPr/>
        <a:lstStyle/>
        <a:p>
          <a:endParaRPr lang="en-US"/>
        </a:p>
      </dgm:t>
    </dgm:pt>
    <dgm:pt modelId="{85A45390-F606-496A-9AA3-D71D753BDE53}">
      <dgm:prSet/>
      <dgm:spPr/>
      <dgm:t>
        <a:bodyPr/>
        <a:lstStyle/>
        <a:p>
          <a:r>
            <a:rPr lang="en-US"/>
            <a:t>Submit</a:t>
          </a:r>
        </a:p>
      </dgm:t>
    </dgm:pt>
    <dgm:pt modelId="{9F9A46B0-E9C8-4D28-8608-16908C401E21}" type="parTrans" cxnId="{6C847A9B-FC69-4AD2-979D-841527751BAC}">
      <dgm:prSet/>
      <dgm:spPr/>
      <dgm:t>
        <a:bodyPr/>
        <a:lstStyle/>
        <a:p>
          <a:endParaRPr lang="en-US"/>
        </a:p>
      </dgm:t>
    </dgm:pt>
    <dgm:pt modelId="{BC80E526-7977-4210-8E9A-4B5C488680CE}" type="sibTrans" cxnId="{6C847A9B-FC69-4AD2-979D-841527751BAC}">
      <dgm:prSet/>
      <dgm:spPr/>
      <dgm:t>
        <a:bodyPr/>
        <a:lstStyle/>
        <a:p>
          <a:endParaRPr lang="en-US"/>
        </a:p>
      </dgm:t>
    </dgm:pt>
    <dgm:pt modelId="{91EFF47E-6933-48AF-B297-63444415F3C5}">
      <dgm:prSet/>
      <dgm:spPr/>
      <dgm:t>
        <a:bodyPr/>
        <a:lstStyle/>
        <a:p>
          <a:r>
            <a:rPr lang="en-US"/>
            <a:t>Submit forms on the first day of return and negotiate with Head Teacher</a:t>
          </a:r>
          <a:br>
            <a:rPr lang="en-US"/>
          </a:br>
          <a:endParaRPr lang="en-US"/>
        </a:p>
      </dgm:t>
    </dgm:pt>
    <dgm:pt modelId="{F5C76145-DF31-4E41-9C93-F00F7179D6A6}" type="parTrans" cxnId="{596A73C1-EE97-4775-A543-FC07059AC44A}">
      <dgm:prSet/>
      <dgm:spPr/>
      <dgm:t>
        <a:bodyPr/>
        <a:lstStyle/>
        <a:p>
          <a:endParaRPr lang="en-US"/>
        </a:p>
      </dgm:t>
    </dgm:pt>
    <dgm:pt modelId="{9CF110DD-A9BF-45D4-BC41-E0D37943EBE1}" type="sibTrans" cxnId="{596A73C1-EE97-4775-A543-FC07059AC44A}">
      <dgm:prSet/>
      <dgm:spPr/>
      <dgm:t>
        <a:bodyPr/>
        <a:lstStyle/>
        <a:p>
          <a:endParaRPr lang="en-US"/>
        </a:p>
      </dgm:t>
    </dgm:pt>
    <dgm:pt modelId="{CCA6C5B4-A0C6-4D1E-9CEE-B9E135E238EB}">
      <dgm:prSet/>
      <dgm:spPr/>
      <dgm:t>
        <a:bodyPr/>
        <a:lstStyle/>
        <a:p>
          <a:r>
            <a:rPr lang="en-US"/>
            <a:t>Be</a:t>
          </a:r>
        </a:p>
      </dgm:t>
    </dgm:pt>
    <dgm:pt modelId="{F5D63550-BC8A-44F0-A5BB-3B47437AB293}" type="parTrans" cxnId="{F1C2DC3C-96DB-425A-A0E5-0163F9945FB0}">
      <dgm:prSet/>
      <dgm:spPr/>
      <dgm:t>
        <a:bodyPr/>
        <a:lstStyle/>
        <a:p>
          <a:endParaRPr lang="en-US"/>
        </a:p>
      </dgm:t>
    </dgm:pt>
    <dgm:pt modelId="{8BA084B5-BD91-496D-B156-38AC8877A16C}" type="sibTrans" cxnId="{F1C2DC3C-96DB-425A-A0E5-0163F9945FB0}">
      <dgm:prSet/>
      <dgm:spPr/>
      <dgm:t>
        <a:bodyPr/>
        <a:lstStyle/>
        <a:p>
          <a:endParaRPr lang="en-US"/>
        </a:p>
      </dgm:t>
    </dgm:pt>
    <dgm:pt modelId="{1D767653-801D-4208-A4DE-F70A3D13E3D6}">
      <dgm:prSet/>
      <dgm:spPr/>
      <dgm:t>
        <a:bodyPr/>
        <a:lstStyle/>
        <a:p>
          <a:r>
            <a:rPr lang="en-US"/>
            <a:t>Illness/Misadventure applications will be granted if students follow procedure, have appropriate supporting documentation and have a valid reason</a:t>
          </a:r>
        </a:p>
      </dgm:t>
    </dgm:pt>
    <dgm:pt modelId="{584896D9-3E76-49D4-8376-BB515FFACE5B}" type="parTrans" cxnId="{8033FEA2-88B3-46A6-836C-5FBAAF9607D3}">
      <dgm:prSet/>
      <dgm:spPr/>
      <dgm:t>
        <a:bodyPr/>
        <a:lstStyle/>
        <a:p>
          <a:endParaRPr lang="en-US"/>
        </a:p>
      </dgm:t>
    </dgm:pt>
    <dgm:pt modelId="{17B475FE-7007-4592-9973-6848B28386C2}" type="sibTrans" cxnId="{8033FEA2-88B3-46A6-836C-5FBAAF9607D3}">
      <dgm:prSet/>
      <dgm:spPr/>
      <dgm:t>
        <a:bodyPr/>
        <a:lstStyle/>
        <a:p>
          <a:endParaRPr lang="en-US"/>
        </a:p>
      </dgm:t>
    </dgm:pt>
    <dgm:pt modelId="{FD12C067-92C7-42F2-9A8E-4ED36F9974F1}" type="pres">
      <dgm:prSet presAssocID="{31EC8F0A-6168-4A32-AD9B-BD92805EFC81}" presName="Name0" presStyleCnt="0">
        <dgm:presLayoutVars>
          <dgm:dir/>
          <dgm:animLvl val="lvl"/>
          <dgm:resizeHandles val="exact"/>
        </dgm:presLayoutVars>
      </dgm:prSet>
      <dgm:spPr/>
      <dgm:t>
        <a:bodyPr/>
        <a:lstStyle/>
        <a:p>
          <a:endParaRPr lang="en-US"/>
        </a:p>
      </dgm:t>
    </dgm:pt>
    <dgm:pt modelId="{AB515650-3044-4E16-B9D2-802F485A554A}" type="pres">
      <dgm:prSet presAssocID="{8315ED6F-0BAE-4223-B497-E43E065EAFAC}" presName="linNode" presStyleCnt="0"/>
      <dgm:spPr/>
    </dgm:pt>
    <dgm:pt modelId="{489B471A-6C8E-40EF-8D55-D7C04CD02AB8}" type="pres">
      <dgm:prSet presAssocID="{8315ED6F-0BAE-4223-B497-E43E065EAFAC}" presName="parentText" presStyleLbl="alignNode1" presStyleIdx="0" presStyleCnt="6">
        <dgm:presLayoutVars>
          <dgm:chMax val="1"/>
          <dgm:bulletEnabled/>
        </dgm:presLayoutVars>
      </dgm:prSet>
      <dgm:spPr/>
      <dgm:t>
        <a:bodyPr/>
        <a:lstStyle/>
        <a:p>
          <a:endParaRPr lang="en-US"/>
        </a:p>
      </dgm:t>
    </dgm:pt>
    <dgm:pt modelId="{45C9DEDD-4275-4232-AB8D-3E820D0629B7}" type="pres">
      <dgm:prSet presAssocID="{8315ED6F-0BAE-4223-B497-E43E065EAFAC}" presName="descendantText" presStyleLbl="alignAccFollowNode1" presStyleIdx="0" presStyleCnt="6">
        <dgm:presLayoutVars>
          <dgm:bulletEnabled/>
        </dgm:presLayoutVars>
      </dgm:prSet>
      <dgm:spPr/>
      <dgm:t>
        <a:bodyPr/>
        <a:lstStyle/>
        <a:p>
          <a:endParaRPr lang="en-US"/>
        </a:p>
      </dgm:t>
    </dgm:pt>
    <dgm:pt modelId="{2B0233A0-760C-4744-ADDC-25D58B0F284F}" type="pres">
      <dgm:prSet presAssocID="{64935D93-902F-45D7-997F-0037F4C93576}" presName="sp" presStyleCnt="0"/>
      <dgm:spPr/>
    </dgm:pt>
    <dgm:pt modelId="{38E372F9-30E2-4D4B-B2BA-467BA0BFEC8A}" type="pres">
      <dgm:prSet presAssocID="{46E27698-3785-49FC-BE42-062CB9A8F69E}" presName="linNode" presStyleCnt="0"/>
      <dgm:spPr/>
    </dgm:pt>
    <dgm:pt modelId="{5B56DF10-AE01-4599-BD3A-E51CC2795906}" type="pres">
      <dgm:prSet presAssocID="{46E27698-3785-49FC-BE42-062CB9A8F69E}" presName="parentText" presStyleLbl="alignNode1" presStyleIdx="1" presStyleCnt="6">
        <dgm:presLayoutVars>
          <dgm:chMax val="1"/>
          <dgm:bulletEnabled/>
        </dgm:presLayoutVars>
      </dgm:prSet>
      <dgm:spPr/>
      <dgm:t>
        <a:bodyPr/>
        <a:lstStyle/>
        <a:p>
          <a:endParaRPr lang="en-US"/>
        </a:p>
      </dgm:t>
    </dgm:pt>
    <dgm:pt modelId="{8B15F080-E260-4D57-A1AA-90C8C018C0BD}" type="pres">
      <dgm:prSet presAssocID="{46E27698-3785-49FC-BE42-062CB9A8F69E}" presName="descendantText" presStyleLbl="alignAccFollowNode1" presStyleIdx="1" presStyleCnt="6">
        <dgm:presLayoutVars>
          <dgm:bulletEnabled/>
        </dgm:presLayoutVars>
      </dgm:prSet>
      <dgm:spPr/>
      <dgm:t>
        <a:bodyPr/>
        <a:lstStyle/>
        <a:p>
          <a:endParaRPr lang="en-US"/>
        </a:p>
      </dgm:t>
    </dgm:pt>
    <dgm:pt modelId="{F6850F21-8851-4CAB-BC50-0F5193DF2839}" type="pres">
      <dgm:prSet presAssocID="{DD8F1D26-C8D3-472E-A567-F81DB6D6B8C7}" presName="sp" presStyleCnt="0"/>
      <dgm:spPr/>
    </dgm:pt>
    <dgm:pt modelId="{B1C64550-5411-4EB3-A3B9-6978F894C871}" type="pres">
      <dgm:prSet presAssocID="{7B189D01-CC23-4CE9-96CB-CADF04F832C7}" presName="linNode" presStyleCnt="0"/>
      <dgm:spPr/>
    </dgm:pt>
    <dgm:pt modelId="{78BE06B5-DFBC-4428-829D-D833D50B3850}" type="pres">
      <dgm:prSet presAssocID="{7B189D01-CC23-4CE9-96CB-CADF04F832C7}" presName="parentText" presStyleLbl="alignNode1" presStyleIdx="2" presStyleCnt="6">
        <dgm:presLayoutVars>
          <dgm:chMax val="1"/>
          <dgm:bulletEnabled/>
        </dgm:presLayoutVars>
      </dgm:prSet>
      <dgm:spPr/>
      <dgm:t>
        <a:bodyPr/>
        <a:lstStyle/>
        <a:p>
          <a:endParaRPr lang="en-US"/>
        </a:p>
      </dgm:t>
    </dgm:pt>
    <dgm:pt modelId="{283F4DD3-8D6D-4486-A7AD-81BF17A3D225}" type="pres">
      <dgm:prSet presAssocID="{7B189D01-CC23-4CE9-96CB-CADF04F832C7}" presName="descendantText" presStyleLbl="alignAccFollowNode1" presStyleIdx="2" presStyleCnt="6">
        <dgm:presLayoutVars>
          <dgm:bulletEnabled/>
        </dgm:presLayoutVars>
      </dgm:prSet>
      <dgm:spPr/>
      <dgm:t>
        <a:bodyPr/>
        <a:lstStyle/>
        <a:p>
          <a:endParaRPr lang="en-US"/>
        </a:p>
      </dgm:t>
    </dgm:pt>
    <dgm:pt modelId="{082501D8-59A6-4BE4-ABE6-5719111A1461}" type="pres">
      <dgm:prSet presAssocID="{09FE0A8C-E737-47B3-855A-A1D31F32243C}" presName="sp" presStyleCnt="0"/>
      <dgm:spPr/>
    </dgm:pt>
    <dgm:pt modelId="{7FA8E4F7-5822-467C-B1B2-6C1BD21F4E6C}" type="pres">
      <dgm:prSet presAssocID="{FD1DFCD0-F0EB-4322-9338-1475AAFFBAF1}" presName="linNode" presStyleCnt="0"/>
      <dgm:spPr/>
    </dgm:pt>
    <dgm:pt modelId="{26C56531-512F-4BC4-B880-F584F5174C15}" type="pres">
      <dgm:prSet presAssocID="{FD1DFCD0-F0EB-4322-9338-1475AAFFBAF1}" presName="parentText" presStyleLbl="alignNode1" presStyleIdx="3" presStyleCnt="6">
        <dgm:presLayoutVars>
          <dgm:chMax val="1"/>
          <dgm:bulletEnabled/>
        </dgm:presLayoutVars>
      </dgm:prSet>
      <dgm:spPr/>
      <dgm:t>
        <a:bodyPr/>
        <a:lstStyle/>
        <a:p>
          <a:endParaRPr lang="en-US"/>
        </a:p>
      </dgm:t>
    </dgm:pt>
    <dgm:pt modelId="{36D46AFE-0E3E-43C0-94BE-88A394433099}" type="pres">
      <dgm:prSet presAssocID="{FD1DFCD0-F0EB-4322-9338-1475AAFFBAF1}" presName="descendantText" presStyleLbl="alignAccFollowNode1" presStyleIdx="3" presStyleCnt="6">
        <dgm:presLayoutVars>
          <dgm:bulletEnabled/>
        </dgm:presLayoutVars>
      </dgm:prSet>
      <dgm:spPr/>
      <dgm:t>
        <a:bodyPr/>
        <a:lstStyle/>
        <a:p>
          <a:endParaRPr lang="en-US"/>
        </a:p>
      </dgm:t>
    </dgm:pt>
    <dgm:pt modelId="{FAA5A352-B706-40FB-9785-EC573C649BC7}" type="pres">
      <dgm:prSet presAssocID="{38E74D88-FC61-4748-8BD4-2701EDCA6392}" presName="sp" presStyleCnt="0"/>
      <dgm:spPr/>
    </dgm:pt>
    <dgm:pt modelId="{2C72DE11-9125-4B6D-8CCE-332F44F10852}" type="pres">
      <dgm:prSet presAssocID="{85A45390-F606-496A-9AA3-D71D753BDE53}" presName="linNode" presStyleCnt="0"/>
      <dgm:spPr/>
    </dgm:pt>
    <dgm:pt modelId="{64021731-F316-4748-AC2E-073CE88FBE6C}" type="pres">
      <dgm:prSet presAssocID="{85A45390-F606-496A-9AA3-D71D753BDE53}" presName="parentText" presStyleLbl="alignNode1" presStyleIdx="4" presStyleCnt="6">
        <dgm:presLayoutVars>
          <dgm:chMax val="1"/>
          <dgm:bulletEnabled/>
        </dgm:presLayoutVars>
      </dgm:prSet>
      <dgm:spPr/>
      <dgm:t>
        <a:bodyPr/>
        <a:lstStyle/>
        <a:p>
          <a:endParaRPr lang="en-US"/>
        </a:p>
      </dgm:t>
    </dgm:pt>
    <dgm:pt modelId="{30CDABAB-6E7E-4E7C-921C-12F14F204439}" type="pres">
      <dgm:prSet presAssocID="{85A45390-F606-496A-9AA3-D71D753BDE53}" presName="descendantText" presStyleLbl="alignAccFollowNode1" presStyleIdx="4" presStyleCnt="6">
        <dgm:presLayoutVars>
          <dgm:bulletEnabled/>
        </dgm:presLayoutVars>
      </dgm:prSet>
      <dgm:spPr/>
      <dgm:t>
        <a:bodyPr/>
        <a:lstStyle/>
        <a:p>
          <a:endParaRPr lang="en-US"/>
        </a:p>
      </dgm:t>
    </dgm:pt>
    <dgm:pt modelId="{C015756C-99B3-4A5D-8800-E067B16E3388}" type="pres">
      <dgm:prSet presAssocID="{BC80E526-7977-4210-8E9A-4B5C488680CE}" presName="sp" presStyleCnt="0"/>
      <dgm:spPr/>
    </dgm:pt>
    <dgm:pt modelId="{611BAEB2-6ACB-4B47-ADCE-71B0C076A6C7}" type="pres">
      <dgm:prSet presAssocID="{CCA6C5B4-A0C6-4D1E-9CEE-B9E135E238EB}" presName="linNode" presStyleCnt="0"/>
      <dgm:spPr/>
    </dgm:pt>
    <dgm:pt modelId="{BFF85878-C18E-4BAD-8479-2B0899F5491E}" type="pres">
      <dgm:prSet presAssocID="{CCA6C5B4-A0C6-4D1E-9CEE-B9E135E238EB}" presName="parentText" presStyleLbl="alignNode1" presStyleIdx="5" presStyleCnt="6">
        <dgm:presLayoutVars>
          <dgm:chMax val="1"/>
          <dgm:bulletEnabled/>
        </dgm:presLayoutVars>
      </dgm:prSet>
      <dgm:spPr/>
      <dgm:t>
        <a:bodyPr/>
        <a:lstStyle/>
        <a:p>
          <a:endParaRPr lang="en-US"/>
        </a:p>
      </dgm:t>
    </dgm:pt>
    <dgm:pt modelId="{5070D1F4-6F75-48F2-B506-B1A0A2889931}" type="pres">
      <dgm:prSet presAssocID="{CCA6C5B4-A0C6-4D1E-9CEE-B9E135E238EB}" presName="descendantText" presStyleLbl="alignAccFollowNode1" presStyleIdx="5" presStyleCnt="6">
        <dgm:presLayoutVars>
          <dgm:bulletEnabled/>
        </dgm:presLayoutVars>
      </dgm:prSet>
      <dgm:spPr/>
      <dgm:t>
        <a:bodyPr/>
        <a:lstStyle/>
        <a:p>
          <a:endParaRPr lang="en-US"/>
        </a:p>
      </dgm:t>
    </dgm:pt>
  </dgm:ptLst>
  <dgm:cxnLst>
    <dgm:cxn modelId="{174E5AF5-D180-424B-8FC3-0B210BD05F24}" srcId="{31EC8F0A-6168-4A32-AD9B-BD92805EFC81}" destId="{8315ED6F-0BAE-4223-B497-E43E065EAFAC}" srcOrd="0" destOrd="0" parTransId="{DE83EA9B-BA14-4D39-A461-A6143A9B8903}" sibTransId="{64935D93-902F-45D7-997F-0037F4C93576}"/>
    <dgm:cxn modelId="{EF4725B3-538E-47A3-80B5-A7302D4B7B41}" type="presOf" srcId="{FD1DFCD0-F0EB-4322-9338-1475AAFFBAF1}" destId="{26C56531-512F-4BC4-B880-F584F5174C15}" srcOrd="0" destOrd="0" presId="urn:microsoft.com/office/officeart/2016/7/layout/VerticalSolidActionList"/>
    <dgm:cxn modelId="{103315EC-3567-4B55-BEFB-649660219A6D}" type="presOf" srcId="{31EC8F0A-6168-4A32-AD9B-BD92805EFC81}" destId="{FD12C067-92C7-42F2-9A8E-4ED36F9974F1}" srcOrd="0" destOrd="0" presId="urn:microsoft.com/office/officeart/2016/7/layout/VerticalSolidActionList"/>
    <dgm:cxn modelId="{C384DCD9-2AE0-4F86-9D88-1118F3803123}" srcId="{8315ED6F-0BAE-4223-B497-E43E065EAFAC}" destId="{FDB71B36-83BF-4292-B58C-5F49A15CB4DC}" srcOrd="0" destOrd="0" parTransId="{408A2073-5090-4783-A590-60EF1244B87F}" sibTransId="{B38D9F54-9CF4-4AE6-AB2B-047C11113158}"/>
    <dgm:cxn modelId="{35167061-67DF-42B6-B7CA-2AB25BCCC066}" srcId="{7B189D01-CC23-4CE9-96CB-CADF04F832C7}" destId="{AB4421B7-590B-4ECC-B05C-D7BE096453B0}" srcOrd="0" destOrd="0" parTransId="{2DF937A2-BDCB-4C53-B075-1596FABCF771}" sibTransId="{6BBB82B4-01D3-4429-A62F-D5AA986DDAB0}"/>
    <dgm:cxn modelId="{4077EA2F-BBAE-40E0-8CCC-2D5E81FA4B2B}" type="presOf" srcId="{FE477CCD-8BAB-47CF-993C-E4D9C99C6928}" destId="{8B15F080-E260-4D57-A1AA-90C8C018C0BD}" srcOrd="0" destOrd="0" presId="urn:microsoft.com/office/officeart/2016/7/layout/VerticalSolidActionList"/>
    <dgm:cxn modelId="{4B7542F5-C7A1-4205-BE2A-FE6861B65E66}" type="presOf" srcId="{AB4421B7-590B-4ECC-B05C-D7BE096453B0}" destId="{283F4DD3-8D6D-4486-A7AD-81BF17A3D225}" srcOrd="0" destOrd="0" presId="urn:microsoft.com/office/officeart/2016/7/layout/VerticalSolidActionList"/>
    <dgm:cxn modelId="{6D794E4D-567B-4808-9817-A773583DFB2B}" type="presOf" srcId="{8F0433D9-1685-424D-9290-1C4CD297AE58}" destId="{36D46AFE-0E3E-43C0-94BE-88A394433099}" srcOrd="0" destOrd="0" presId="urn:microsoft.com/office/officeart/2016/7/layout/VerticalSolidActionList"/>
    <dgm:cxn modelId="{6C847A9B-FC69-4AD2-979D-841527751BAC}" srcId="{31EC8F0A-6168-4A32-AD9B-BD92805EFC81}" destId="{85A45390-F606-496A-9AA3-D71D753BDE53}" srcOrd="4" destOrd="0" parTransId="{9F9A46B0-E9C8-4D28-8608-16908C401E21}" sibTransId="{BC80E526-7977-4210-8E9A-4B5C488680CE}"/>
    <dgm:cxn modelId="{F1C2DC3C-96DB-425A-A0E5-0163F9945FB0}" srcId="{31EC8F0A-6168-4A32-AD9B-BD92805EFC81}" destId="{CCA6C5B4-A0C6-4D1E-9CEE-B9E135E238EB}" srcOrd="5" destOrd="0" parTransId="{F5D63550-BC8A-44F0-A5BB-3B47437AB293}" sibTransId="{8BA084B5-BD91-496D-B156-38AC8877A16C}"/>
    <dgm:cxn modelId="{8033FEA2-88B3-46A6-836C-5FBAAF9607D3}" srcId="{CCA6C5B4-A0C6-4D1E-9CEE-B9E135E238EB}" destId="{1D767653-801D-4208-A4DE-F70A3D13E3D6}" srcOrd="0" destOrd="0" parTransId="{584896D9-3E76-49D4-8376-BB515FFACE5B}" sibTransId="{17B475FE-7007-4592-9973-6848B28386C2}"/>
    <dgm:cxn modelId="{4A030B16-8E63-4406-9DD2-A80A832AAAF3}" srcId="{FD1DFCD0-F0EB-4322-9338-1475AAFFBAF1}" destId="{8F0433D9-1685-424D-9290-1C4CD297AE58}" srcOrd="0" destOrd="0" parTransId="{11698FA8-7BCB-4BC9-A43E-3E233089D25C}" sibTransId="{C7FDA5A7-4EF4-4292-9AD7-F03E6FEE8921}"/>
    <dgm:cxn modelId="{80EE826D-352C-4159-9AB2-EBB395ADC777}" type="presOf" srcId="{85A45390-F606-496A-9AA3-D71D753BDE53}" destId="{64021731-F316-4748-AC2E-073CE88FBE6C}" srcOrd="0" destOrd="0" presId="urn:microsoft.com/office/officeart/2016/7/layout/VerticalSolidActionList"/>
    <dgm:cxn modelId="{E64ACE31-6027-4C60-BD52-AFE36FBC7F15}" srcId="{31EC8F0A-6168-4A32-AD9B-BD92805EFC81}" destId="{46E27698-3785-49FC-BE42-062CB9A8F69E}" srcOrd="1" destOrd="0" parTransId="{F2439EE3-A354-45F6-A636-892BFA610E56}" sibTransId="{DD8F1D26-C8D3-472E-A567-F81DB6D6B8C7}"/>
    <dgm:cxn modelId="{0F36212E-DD6C-4C0A-91C5-6AAC2A142D57}" type="presOf" srcId="{46E27698-3785-49FC-BE42-062CB9A8F69E}" destId="{5B56DF10-AE01-4599-BD3A-E51CC2795906}" srcOrd="0" destOrd="0" presId="urn:microsoft.com/office/officeart/2016/7/layout/VerticalSolidActionList"/>
    <dgm:cxn modelId="{6E69D81D-A8E6-4063-B6D1-0373C14BA370}" srcId="{46E27698-3785-49FC-BE42-062CB9A8F69E}" destId="{FE477CCD-8BAB-47CF-993C-E4D9C99C6928}" srcOrd="0" destOrd="0" parTransId="{DAD3944C-E173-47BB-9429-DB631572C8D2}" sibTransId="{9F2D0A8B-0052-449B-A0F8-DE200B20B5DB}"/>
    <dgm:cxn modelId="{B724EBA2-CF41-4EEB-A460-21BC4F7A8DE7}" type="presOf" srcId="{7B189D01-CC23-4CE9-96CB-CADF04F832C7}" destId="{78BE06B5-DFBC-4428-829D-D833D50B3850}" srcOrd="0" destOrd="0" presId="urn:microsoft.com/office/officeart/2016/7/layout/VerticalSolidActionList"/>
    <dgm:cxn modelId="{83955FFD-82FB-439A-9396-D3883B4880D9}" type="presOf" srcId="{FDB71B36-83BF-4292-B58C-5F49A15CB4DC}" destId="{45C9DEDD-4275-4232-AB8D-3E820D0629B7}" srcOrd="0" destOrd="0" presId="urn:microsoft.com/office/officeart/2016/7/layout/VerticalSolidActionList"/>
    <dgm:cxn modelId="{596A73C1-EE97-4775-A543-FC07059AC44A}" srcId="{85A45390-F606-496A-9AA3-D71D753BDE53}" destId="{91EFF47E-6933-48AF-B297-63444415F3C5}" srcOrd="0" destOrd="0" parTransId="{F5C76145-DF31-4E41-9C93-F00F7179D6A6}" sibTransId="{9CF110DD-A9BF-45D4-BC41-E0D37943EBE1}"/>
    <dgm:cxn modelId="{3032D7A1-FE65-40D6-B64A-B9A395405C9A}" srcId="{31EC8F0A-6168-4A32-AD9B-BD92805EFC81}" destId="{7B189D01-CC23-4CE9-96CB-CADF04F832C7}" srcOrd="2" destOrd="0" parTransId="{D2323FC6-C20C-4A32-A1A5-1F0355E94C10}" sibTransId="{09FE0A8C-E737-47B3-855A-A1D31F32243C}"/>
    <dgm:cxn modelId="{27B6DFBB-AB87-47EF-B65F-B5537E8E5098}" type="presOf" srcId="{8315ED6F-0BAE-4223-B497-E43E065EAFAC}" destId="{489B471A-6C8E-40EF-8D55-D7C04CD02AB8}" srcOrd="0" destOrd="0" presId="urn:microsoft.com/office/officeart/2016/7/layout/VerticalSolidActionList"/>
    <dgm:cxn modelId="{0CE8AEE7-F918-4BC7-B0F1-36FE7E5AEB05}" type="presOf" srcId="{1D767653-801D-4208-A4DE-F70A3D13E3D6}" destId="{5070D1F4-6F75-48F2-B506-B1A0A2889931}" srcOrd="0" destOrd="0" presId="urn:microsoft.com/office/officeart/2016/7/layout/VerticalSolidActionList"/>
    <dgm:cxn modelId="{44830AE1-E055-4275-ACC9-E1FA774137FA}" srcId="{31EC8F0A-6168-4A32-AD9B-BD92805EFC81}" destId="{FD1DFCD0-F0EB-4322-9338-1475AAFFBAF1}" srcOrd="3" destOrd="0" parTransId="{60B157B5-1DED-487F-98C6-CB967E7371D2}" sibTransId="{38E74D88-FC61-4748-8BD4-2701EDCA6392}"/>
    <dgm:cxn modelId="{252C0B3C-8DDA-4DFC-8875-8574138F948E}" type="presOf" srcId="{91EFF47E-6933-48AF-B297-63444415F3C5}" destId="{30CDABAB-6E7E-4E7C-921C-12F14F204439}" srcOrd="0" destOrd="0" presId="urn:microsoft.com/office/officeart/2016/7/layout/VerticalSolidActionList"/>
    <dgm:cxn modelId="{52EA8FDB-0C9B-4AE6-8BE4-E31F78F45A77}" type="presOf" srcId="{CCA6C5B4-A0C6-4D1E-9CEE-B9E135E238EB}" destId="{BFF85878-C18E-4BAD-8479-2B0899F5491E}" srcOrd="0" destOrd="0" presId="urn:microsoft.com/office/officeart/2016/7/layout/VerticalSolidActionList"/>
    <dgm:cxn modelId="{CFF940BB-9767-4B9A-898A-3489D276F7C6}" type="presParOf" srcId="{FD12C067-92C7-42F2-9A8E-4ED36F9974F1}" destId="{AB515650-3044-4E16-B9D2-802F485A554A}" srcOrd="0" destOrd="0" presId="urn:microsoft.com/office/officeart/2016/7/layout/VerticalSolidActionList"/>
    <dgm:cxn modelId="{FAC386A0-2F62-4767-B32F-7A91C0269427}" type="presParOf" srcId="{AB515650-3044-4E16-B9D2-802F485A554A}" destId="{489B471A-6C8E-40EF-8D55-D7C04CD02AB8}" srcOrd="0" destOrd="0" presId="urn:microsoft.com/office/officeart/2016/7/layout/VerticalSolidActionList"/>
    <dgm:cxn modelId="{D86BA01E-0C9D-4950-A1BC-B9DE297E1679}" type="presParOf" srcId="{AB515650-3044-4E16-B9D2-802F485A554A}" destId="{45C9DEDD-4275-4232-AB8D-3E820D0629B7}" srcOrd="1" destOrd="0" presId="urn:microsoft.com/office/officeart/2016/7/layout/VerticalSolidActionList"/>
    <dgm:cxn modelId="{A85B2922-44A5-496C-8767-85E3D4ABADA8}" type="presParOf" srcId="{FD12C067-92C7-42F2-9A8E-4ED36F9974F1}" destId="{2B0233A0-760C-4744-ADDC-25D58B0F284F}" srcOrd="1" destOrd="0" presId="urn:microsoft.com/office/officeart/2016/7/layout/VerticalSolidActionList"/>
    <dgm:cxn modelId="{68302BD5-6A29-413F-8067-9B7CC1B5FA01}" type="presParOf" srcId="{FD12C067-92C7-42F2-9A8E-4ED36F9974F1}" destId="{38E372F9-30E2-4D4B-B2BA-467BA0BFEC8A}" srcOrd="2" destOrd="0" presId="urn:microsoft.com/office/officeart/2016/7/layout/VerticalSolidActionList"/>
    <dgm:cxn modelId="{5C0FDC36-A9DA-4AE7-AB35-39C6E3C82119}" type="presParOf" srcId="{38E372F9-30E2-4D4B-B2BA-467BA0BFEC8A}" destId="{5B56DF10-AE01-4599-BD3A-E51CC2795906}" srcOrd="0" destOrd="0" presId="urn:microsoft.com/office/officeart/2016/7/layout/VerticalSolidActionList"/>
    <dgm:cxn modelId="{1CC115CA-9B7C-409A-A012-F59E78DBC811}" type="presParOf" srcId="{38E372F9-30E2-4D4B-B2BA-467BA0BFEC8A}" destId="{8B15F080-E260-4D57-A1AA-90C8C018C0BD}" srcOrd="1" destOrd="0" presId="urn:microsoft.com/office/officeart/2016/7/layout/VerticalSolidActionList"/>
    <dgm:cxn modelId="{B6CE1069-398A-49CF-A5EF-4F9F34833412}" type="presParOf" srcId="{FD12C067-92C7-42F2-9A8E-4ED36F9974F1}" destId="{F6850F21-8851-4CAB-BC50-0F5193DF2839}" srcOrd="3" destOrd="0" presId="urn:microsoft.com/office/officeart/2016/7/layout/VerticalSolidActionList"/>
    <dgm:cxn modelId="{B7C30975-649B-4596-94B3-1527B56984D5}" type="presParOf" srcId="{FD12C067-92C7-42F2-9A8E-4ED36F9974F1}" destId="{B1C64550-5411-4EB3-A3B9-6978F894C871}" srcOrd="4" destOrd="0" presId="urn:microsoft.com/office/officeart/2016/7/layout/VerticalSolidActionList"/>
    <dgm:cxn modelId="{EFB85D88-E9A9-4F47-BDED-D665F51C6F7B}" type="presParOf" srcId="{B1C64550-5411-4EB3-A3B9-6978F894C871}" destId="{78BE06B5-DFBC-4428-829D-D833D50B3850}" srcOrd="0" destOrd="0" presId="urn:microsoft.com/office/officeart/2016/7/layout/VerticalSolidActionList"/>
    <dgm:cxn modelId="{FA8F8A5F-9F99-4B10-9593-D85D21E06E85}" type="presParOf" srcId="{B1C64550-5411-4EB3-A3B9-6978F894C871}" destId="{283F4DD3-8D6D-4486-A7AD-81BF17A3D225}" srcOrd="1" destOrd="0" presId="urn:microsoft.com/office/officeart/2016/7/layout/VerticalSolidActionList"/>
    <dgm:cxn modelId="{AAA54A3E-C499-4586-93E7-DA7D2ADEDD38}" type="presParOf" srcId="{FD12C067-92C7-42F2-9A8E-4ED36F9974F1}" destId="{082501D8-59A6-4BE4-ABE6-5719111A1461}" srcOrd="5" destOrd="0" presId="urn:microsoft.com/office/officeart/2016/7/layout/VerticalSolidActionList"/>
    <dgm:cxn modelId="{1335586D-7798-4970-A1E5-0B0640900E94}" type="presParOf" srcId="{FD12C067-92C7-42F2-9A8E-4ED36F9974F1}" destId="{7FA8E4F7-5822-467C-B1B2-6C1BD21F4E6C}" srcOrd="6" destOrd="0" presId="urn:microsoft.com/office/officeart/2016/7/layout/VerticalSolidActionList"/>
    <dgm:cxn modelId="{876AD9B3-3647-4FA5-9F08-29F46283E321}" type="presParOf" srcId="{7FA8E4F7-5822-467C-B1B2-6C1BD21F4E6C}" destId="{26C56531-512F-4BC4-B880-F584F5174C15}" srcOrd="0" destOrd="0" presId="urn:microsoft.com/office/officeart/2016/7/layout/VerticalSolidActionList"/>
    <dgm:cxn modelId="{50DB8AD1-EA66-43B6-A76F-7B46A252AD71}" type="presParOf" srcId="{7FA8E4F7-5822-467C-B1B2-6C1BD21F4E6C}" destId="{36D46AFE-0E3E-43C0-94BE-88A394433099}" srcOrd="1" destOrd="0" presId="urn:microsoft.com/office/officeart/2016/7/layout/VerticalSolidActionList"/>
    <dgm:cxn modelId="{2622935C-2FA1-4CF5-AF2F-A759A1B6A76C}" type="presParOf" srcId="{FD12C067-92C7-42F2-9A8E-4ED36F9974F1}" destId="{FAA5A352-B706-40FB-9785-EC573C649BC7}" srcOrd="7" destOrd="0" presId="urn:microsoft.com/office/officeart/2016/7/layout/VerticalSolidActionList"/>
    <dgm:cxn modelId="{7BF9E77C-9B82-4CC8-94C9-D00D416FA86D}" type="presParOf" srcId="{FD12C067-92C7-42F2-9A8E-4ED36F9974F1}" destId="{2C72DE11-9125-4B6D-8CCE-332F44F10852}" srcOrd="8" destOrd="0" presId="urn:microsoft.com/office/officeart/2016/7/layout/VerticalSolidActionList"/>
    <dgm:cxn modelId="{554B3AFD-113A-4A2D-825B-6E1E114F5580}" type="presParOf" srcId="{2C72DE11-9125-4B6D-8CCE-332F44F10852}" destId="{64021731-F316-4748-AC2E-073CE88FBE6C}" srcOrd="0" destOrd="0" presId="urn:microsoft.com/office/officeart/2016/7/layout/VerticalSolidActionList"/>
    <dgm:cxn modelId="{7FA8DA85-03D2-49F0-8016-A73431F6EA86}" type="presParOf" srcId="{2C72DE11-9125-4B6D-8CCE-332F44F10852}" destId="{30CDABAB-6E7E-4E7C-921C-12F14F204439}" srcOrd="1" destOrd="0" presId="urn:microsoft.com/office/officeart/2016/7/layout/VerticalSolidActionList"/>
    <dgm:cxn modelId="{650F579B-AE77-485E-9965-6CDAE8A70656}" type="presParOf" srcId="{FD12C067-92C7-42F2-9A8E-4ED36F9974F1}" destId="{C015756C-99B3-4A5D-8800-E067B16E3388}" srcOrd="9" destOrd="0" presId="urn:microsoft.com/office/officeart/2016/7/layout/VerticalSolidActionList"/>
    <dgm:cxn modelId="{08245121-FD3F-4D27-A47C-798B23A05E82}" type="presParOf" srcId="{FD12C067-92C7-42F2-9A8E-4ED36F9974F1}" destId="{611BAEB2-6ACB-4B47-ADCE-71B0C076A6C7}" srcOrd="10" destOrd="0" presId="urn:microsoft.com/office/officeart/2016/7/layout/VerticalSolidActionList"/>
    <dgm:cxn modelId="{A1E3EB29-CC21-40D4-9585-34D743D2AFE3}" type="presParOf" srcId="{611BAEB2-6ACB-4B47-ADCE-71B0C076A6C7}" destId="{BFF85878-C18E-4BAD-8479-2B0899F5491E}" srcOrd="0" destOrd="0" presId="urn:microsoft.com/office/officeart/2016/7/layout/VerticalSolidActionList"/>
    <dgm:cxn modelId="{6902762C-C34F-4BBD-8AF4-1598301A23C2}" type="presParOf" srcId="{611BAEB2-6ACB-4B47-ADCE-71B0C076A6C7}" destId="{5070D1F4-6F75-48F2-B506-B1A0A2889931}" srcOrd="1" destOrd="0" presId="urn:microsoft.com/office/officeart/2016/7/layout/VerticalSolid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80E273-0E05-483B-88F2-5E8406654374}" type="doc">
      <dgm:prSet loTypeId="urn:microsoft.com/office/officeart/2016/7/layout/BasicLinearProcessNumbered" loCatId="process" qsTypeId="urn:microsoft.com/office/officeart/2005/8/quickstyle/simple2" qsCatId="simple" csTypeId="urn:microsoft.com/office/officeart/2005/8/colors/colorful1" csCatId="colorful" phldr="1"/>
      <dgm:spPr/>
      <dgm:t>
        <a:bodyPr/>
        <a:lstStyle/>
        <a:p>
          <a:endParaRPr lang="en-US"/>
        </a:p>
      </dgm:t>
    </dgm:pt>
    <dgm:pt modelId="{E2597EC3-0B1D-4763-928F-B8F8B26D7C95}">
      <dgm:prSet custT="1"/>
      <dgm:spPr/>
      <dgm:t>
        <a:bodyPr/>
        <a:lstStyle/>
        <a:p>
          <a:r>
            <a:rPr lang="en-AU" sz="1400" dirty="0"/>
            <a:t>difficulties in preparation </a:t>
          </a:r>
          <a:endParaRPr lang="en-US" sz="1400" dirty="0"/>
        </a:p>
      </dgm:t>
    </dgm:pt>
    <dgm:pt modelId="{B82B88E6-AB8B-4FF4-B95B-2C63C49150B9}" type="parTrans" cxnId="{755FD9BC-95CE-40ED-B730-8FEBE2ABBE13}">
      <dgm:prSet/>
      <dgm:spPr/>
      <dgm:t>
        <a:bodyPr/>
        <a:lstStyle/>
        <a:p>
          <a:endParaRPr lang="en-US"/>
        </a:p>
      </dgm:t>
    </dgm:pt>
    <dgm:pt modelId="{CA0E6225-C59C-460E-A0B6-BF819C5653A2}" type="sibTrans" cxnId="{755FD9BC-95CE-40ED-B730-8FEBE2ABBE13}">
      <dgm:prSet phldrT="1" phldr="0"/>
      <dgm:spPr/>
      <dgm:t>
        <a:bodyPr/>
        <a:lstStyle/>
        <a:p>
          <a:r>
            <a:rPr lang="en-US"/>
            <a:t>1</a:t>
          </a:r>
        </a:p>
      </dgm:t>
    </dgm:pt>
    <dgm:pt modelId="{429BBC60-232D-4B31-AF1B-59C9F2561D7C}">
      <dgm:prSet custT="1"/>
      <dgm:spPr/>
      <dgm:t>
        <a:bodyPr/>
        <a:lstStyle/>
        <a:p>
          <a:r>
            <a:rPr lang="en-AU" sz="1400" dirty="0"/>
            <a:t>technology issues including printers </a:t>
          </a:r>
          <a:endParaRPr lang="en-US" sz="1400" dirty="0"/>
        </a:p>
      </dgm:t>
    </dgm:pt>
    <dgm:pt modelId="{EDF367A7-C3E0-43FA-A899-23B4324425DF}" type="parTrans" cxnId="{4CC93CE0-B190-4802-9DFF-D726FC830A51}">
      <dgm:prSet/>
      <dgm:spPr/>
      <dgm:t>
        <a:bodyPr/>
        <a:lstStyle/>
        <a:p>
          <a:endParaRPr lang="en-US"/>
        </a:p>
      </dgm:t>
    </dgm:pt>
    <dgm:pt modelId="{44F7731F-554C-48D0-9161-BCEDA013075D}" type="sibTrans" cxnId="{4CC93CE0-B190-4802-9DFF-D726FC830A51}">
      <dgm:prSet phldrT="2" phldr="0"/>
      <dgm:spPr/>
      <dgm:t>
        <a:bodyPr/>
        <a:lstStyle/>
        <a:p>
          <a:r>
            <a:rPr lang="en-US"/>
            <a:t>2</a:t>
          </a:r>
        </a:p>
      </dgm:t>
    </dgm:pt>
    <dgm:pt modelId="{8912201E-BF2E-4991-B9CA-8AE53E07AD70}">
      <dgm:prSet custT="1"/>
      <dgm:spPr/>
      <dgm:t>
        <a:bodyPr/>
        <a:lstStyle/>
        <a:p>
          <a:r>
            <a:rPr lang="en-AU" sz="1400" dirty="0"/>
            <a:t>alleged deficiencies in tuition </a:t>
          </a:r>
          <a:endParaRPr lang="en-US" sz="1400" dirty="0"/>
        </a:p>
      </dgm:t>
    </dgm:pt>
    <dgm:pt modelId="{FE65DA9A-9EE9-4980-B947-8F942BEC1EDC}" type="parTrans" cxnId="{07136F1F-3959-4BCD-80D8-E335F61233FB}">
      <dgm:prSet/>
      <dgm:spPr/>
      <dgm:t>
        <a:bodyPr/>
        <a:lstStyle/>
        <a:p>
          <a:endParaRPr lang="en-US"/>
        </a:p>
      </dgm:t>
    </dgm:pt>
    <dgm:pt modelId="{4BBDADED-C12F-411A-910C-7551E5DCD984}" type="sibTrans" cxnId="{07136F1F-3959-4BCD-80D8-E335F61233FB}">
      <dgm:prSet phldrT="3" phldr="0"/>
      <dgm:spPr/>
      <dgm:t>
        <a:bodyPr/>
        <a:lstStyle/>
        <a:p>
          <a:r>
            <a:rPr lang="en-US"/>
            <a:t>3</a:t>
          </a:r>
        </a:p>
      </dgm:t>
    </dgm:pt>
    <dgm:pt modelId="{AA020C87-C81B-4B47-AB49-C45BADF89DB0}">
      <dgm:prSet custT="1"/>
      <dgm:spPr/>
      <dgm:t>
        <a:bodyPr/>
        <a:lstStyle/>
        <a:p>
          <a:r>
            <a:rPr lang="en-AU" sz="1400" dirty="0"/>
            <a:t>family celebrations/commitments </a:t>
          </a:r>
          <a:endParaRPr lang="en-US" sz="1400" dirty="0"/>
        </a:p>
      </dgm:t>
    </dgm:pt>
    <dgm:pt modelId="{6684D633-18BD-4F07-AB74-938187ABAD9F}" type="parTrans" cxnId="{E1A6E966-68CD-4E30-B7A3-F6431C8F8966}">
      <dgm:prSet/>
      <dgm:spPr/>
      <dgm:t>
        <a:bodyPr/>
        <a:lstStyle/>
        <a:p>
          <a:endParaRPr lang="en-US"/>
        </a:p>
      </dgm:t>
    </dgm:pt>
    <dgm:pt modelId="{291D3304-4097-490A-A811-1C664D86B04C}" type="sibTrans" cxnId="{E1A6E966-68CD-4E30-B7A3-F6431C8F8966}">
      <dgm:prSet phldrT="4" phldr="0"/>
      <dgm:spPr/>
      <dgm:t>
        <a:bodyPr/>
        <a:lstStyle/>
        <a:p>
          <a:r>
            <a:rPr lang="en-US"/>
            <a:t>4</a:t>
          </a:r>
        </a:p>
      </dgm:t>
    </dgm:pt>
    <dgm:pt modelId="{FD6CF265-3D8F-4599-9564-8419FAA17E41}">
      <dgm:prSet/>
      <dgm:spPr/>
      <dgm:t>
        <a:bodyPr/>
        <a:lstStyle/>
        <a:p>
          <a:r>
            <a:rPr lang="en-AU" dirty="0"/>
            <a:t>loss of study time prior to the formal study vacation </a:t>
          </a:r>
          <a:endParaRPr lang="en-US" dirty="0"/>
        </a:p>
      </dgm:t>
    </dgm:pt>
    <dgm:pt modelId="{F0AC6A90-848C-47B0-AA20-C813AE71B2B3}" type="parTrans" cxnId="{EC6258F0-E38F-40A0-9477-881A9352B3E7}">
      <dgm:prSet/>
      <dgm:spPr/>
      <dgm:t>
        <a:bodyPr/>
        <a:lstStyle/>
        <a:p>
          <a:endParaRPr lang="en-US"/>
        </a:p>
      </dgm:t>
    </dgm:pt>
    <dgm:pt modelId="{11668D35-66D4-44CA-AA61-6A82B7B05381}" type="sibTrans" cxnId="{EC6258F0-E38F-40A0-9477-881A9352B3E7}">
      <dgm:prSet phldrT="5" phldr="0"/>
      <dgm:spPr/>
      <dgm:t>
        <a:bodyPr/>
        <a:lstStyle/>
        <a:p>
          <a:r>
            <a:rPr lang="en-US"/>
            <a:t>5</a:t>
          </a:r>
        </a:p>
      </dgm:t>
    </dgm:pt>
    <dgm:pt modelId="{B8C05AEE-B57D-468F-9DAC-17924BEF1F5C}">
      <dgm:prSet/>
      <dgm:spPr/>
      <dgm:t>
        <a:bodyPr/>
        <a:lstStyle/>
        <a:p>
          <a:r>
            <a:rPr lang="en-AU" dirty="0"/>
            <a:t>misreading the assessment advice or examination timetable </a:t>
          </a:r>
          <a:endParaRPr lang="en-US" dirty="0"/>
        </a:p>
      </dgm:t>
    </dgm:pt>
    <dgm:pt modelId="{A64CE198-DEF7-4A2A-B51E-834E21680C31}" type="parTrans" cxnId="{124026DA-77D1-464D-8192-7E9CCEB3FCAA}">
      <dgm:prSet/>
      <dgm:spPr/>
      <dgm:t>
        <a:bodyPr/>
        <a:lstStyle/>
        <a:p>
          <a:endParaRPr lang="en-US"/>
        </a:p>
      </dgm:t>
    </dgm:pt>
    <dgm:pt modelId="{3B461B86-FAF5-4A34-99EB-A955D30EA333}" type="sibTrans" cxnId="{124026DA-77D1-464D-8192-7E9CCEB3FCAA}">
      <dgm:prSet phldrT="6" phldr="0"/>
      <dgm:spPr/>
      <dgm:t>
        <a:bodyPr/>
        <a:lstStyle/>
        <a:p>
          <a:r>
            <a:rPr lang="en-US"/>
            <a:t>6</a:t>
          </a:r>
        </a:p>
      </dgm:t>
    </dgm:pt>
    <dgm:pt modelId="{42A7CEEF-DB4F-4F52-91F4-2B96672D80A7}">
      <dgm:prSet/>
      <dgm:spPr/>
      <dgm:t>
        <a:bodyPr/>
        <a:lstStyle/>
        <a:p>
          <a:r>
            <a:rPr lang="en-AU" dirty="0"/>
            <a:t>misreading of examination instructions, and</a:t>
          </a:r>
          <a:endParaRPr lang="en-US" dirty="0"/>
        </a:p>
      </dgm:t>
    </dgm:pt>
    <dgm:pt modelId="{A411F8DF-0B46-4E21-9BC0-2A6492495139}" type="parTrans" cxnId="{63F8859B-1487-4980-99F9-097FE7261298}">
      <dgm:prSet/>
      <dgm:spPr/>
      <dgm:t>
        <a:bodyPr/>
        <a:lstStyle/>
        <a:p>
          <a:endParaRPr lang="en-US"/>
        </a:p>
      </dgm:t>
    </dgm:pt>
    <dgm:pt modelId="{C4D1249F-F9A7-42C9-83AE-839623E2022A}" type="sibTrans" cxnId="{63F8859B-1487-4980-99F9-097FE7261298}">
      <dgm:prSet phldrT="7" phldr="0"/>
      <dgm:spPr/>
      <dgm:t>
        <a:bodyPr/>
        <a:lstStyle/>
        <a:p>
          <a:r>
            <a:rPr lang="en-US"/>
            <a:t>7</a:t>
          </a:r>
        </a:p>
      </dgm:t>
    </dgm:pt>
    <dgm:pt modelId="{70760C97-E743-4CC9-AD24-311C3692413F}">
      <dgm:prSet custT="1"/>
      <dgm:spPr/>
      <dgm:t>
        <a:bodyPr/>
        <a:lstStyle/>
        <a:p>
          <a:r>
            <a:rPr lang="en-AU" sz="1050" dirty="0"/>
            <a:t>long-term illness unless there is evidence of a sudden reoccurrence</a:t>
          </a:r>
          <a:endParaRPr lang="en-US" sz="1100" dirty="0"/>
        </a:p>
      </dgm:t>
    </dgm:pt>
    <dgm:pt modelId="{62430963-3228-48C7-B90D-D410B444C8D9}" type="parTrans" cxnId="{C8180D72-0DE4-4646-90CB-E5223C196435}">
      <dgm:prSet/>
      <dgm:spPr/>
      <dgm:t>
        <a:bodyPr/>
        <a:lstStyle/>
        <a:p>
          <a:endParaRPr lang="en-US"/>
        </a:p>
      </dgm:t>
    </dgm:pt>
    <dgm:pt modelId="{7C13D0C8-7469-484D-84BD-DBCDAF7D3595}" type="sibTrans" cxnId="{C8180D72-0DE4-4646-90CB-E5223C196435}">
      <dgm:prSet phldrT="8" phldr="0"/>
      <dgm:spPr/>
      <dgm:t>
        <a:bodyPr/>
        <a:lstStyle/>
        <a:p>
          <a:r>
            <a:rPr lang="en-US"/>
            <a:t>8</a:t>
          </a:r>
        </a:p>
      </dgm:t>
    </dgm:pt>
    <dgm:pt modelId="{9B84C96B-ABE2-4946-850B-DF13198E4B01}" type="pres">
      <dgm:prSet presAssocID="{9280E273-0E05-483B-88F2-5E8406654374}" presName="Name0" presStyleCnt="0">
        <dgm:presLayoutVars>
          <dgm:animLvl val="lvl"/>
          <dgm:resizeHandles val="exact"/>
        </dgm:presLayoutVars>
      </dgm:prSet>
      <dgm:spPr/>
      <dgm:t>
        <a:bodyPr/>
        <a:lstStyle/>
        <a:p>
          <a:endParaRPr lang="en-US"/>
        </a:p>
      </dgm:t>
    </dgm:pt>
    <dgm:pt modelId="{76890CD5-A997-4B13-B4E5-4DA7783994E0}" type="pres">
      <dgm:prSet presAssocID="{E2597EC3-0B1D-4763-928F-B8F8B26D7C95}" presName="compositeNode" presStyleCnt="0">
        <dgm:presLayoutVars>
          <dgm:bulletEnabled val="1"/>
        </dgm:presLayoutVars>
      </dgm:prSet>
      <dgm:spPr/>
    </dgm:pt>
    <dgm:pt modelId="{9EC232F7-C6DC-4CF0-B443-E39574F9F7A8}" type="pres">
      <dgm:prSet presAssocID="{E2597EC3-0B1D-4763-928F-B8F8B26D7C95}" presName="bgRect" presStyleLbl="bgAccFollowNode1" presStyleIdx="0" presStyleCnt="8"/>
      <dgm:spPr/>
      <dgm:t>
        <a:bodyPr/>
        <a:lstStyle/>
        <a:p>
          <a:endParaRPr lang="en-US"/>
        </a:p>
      </dgm:t>
    </dgm:pt>
    <dgm:pt modelId="{FC880D6E-2C86-46DC-B810-8482D6F925C0}" type="pres">
      <dgm:prSet presAssocID="{CA0E6225-C59C-460E-A0B6-BF819C5653A2}" presName="sibTransNodeCircle" presStyleLbl="alignNode1" presStyleIdx="0" presStyleCnt="16">
        <dgm:presLayoutVars>
          <dgm:chMax val="0"/>
          <dgm:bulletEnabled/>
        </dgm:presLayoutVars>
      </dgm:prSet>
      <dgm:spPr/>
      <dgm:t>
        <a:bodyPr/>
        <a:lstStyle/>
        <a:p>
          <a:endParaRPr lang="en-US"/>
        </a:p>
      </dgm:t>
    </dgm:pt>
    <dgm:pt modelId="{C2970D83-0B5B-4816-9286-C9CFF33512FA}" type="pres">
      <dgm:prSet presAssocID="{E2597EC3-0B1D-4763-928F-B8F8B26D7C95}" presName="bottomLine" presStyleLbl="alignNode1" presStyleIdx="1" presStyleCnt="16">
        <dgm:presLayoutVars/>
      </dgm:prSet>
      <dgm:spPr/>
    </dgm:pt>
    <dgm:pt modelId="{8EC7D9BA-D1F6-47F9-9C24-CA05BEE46735}" type="pres">
      <dgm:prSet presAssocID="{E2597EC3-0B1D-4763-928F-B8F8B26D7C95}" presName="nodeText" presStyleLbl="bgAccFollowNode1" presStyleIdx="0" presStyleCnt="8">
        <dgm:presLayoutVars>
          <dgm:bulletEnabled val="1"/>
        </dgm:presLayoutVars>
      </dgm:prSet>
      <dgm:spPr/>
      <dgm:t>
        <a:bodyPr/>
        <a:lstStyle/>
        <a:p>
          <a:endParaRPr lang="en-US"/>
        </a:p>
      </dgm:t>
    </dgm:pt>
    <dgm:pt modelId="{4EBF20F5-2A9F-42A2-9581-1FEDE0449339}" type="pres">
      <dgm:prSet presAssocID="{CA0E6225-C59C-460E-A0B6-BF819C5653A2}" presName="sibTrans" presStyleCnt="0"/>
      <dgm:spPr/>
    </dgm:pt>
    <dgm:pt modelId="{95E89F42-E4C8-4779-B180-23F78A9BA034}" type="pres">
      <dgm:prSet presAssocID="{429BBC60-232D-4B31-AF1B-59C9F2561D7C}" presName="compositeNode" presStyleCnt="0">
        <dgm:presLayoutVars>
          <dgm:bulletEnabled val="1"/>
        </dgm:presLayoutVars>
      </dgm:prSet>
      <dgm:spPr/>
    </dgm:pt>
    <dgm:pt modelId="{1BAE494D-761F-421E-90DE-39934450B5B1}" type="pres">
      <dgm:prSet presAssocID="{429BBC60-232D-4B31-AF1B-59C9F2561D7C}" presName="bgRect" presStyleLbl="bgAccFollowNode1" presStyleIdx="1" presStyleCnt="8"/>
      <dgm:spPr/>
      <dgm:t>
        <a:bodyPr/>
        <a:lstStyle/>
        <a:p>
          <a:endParaRPr lang="en-US"/>
        </a:p>
      </dgm:t>
    </dgm:pt>
    <dgm:pt modelId="{5AA7A2E0-14B6-4DBC-ADE1-83B90E7F9FA4}" type="pres">
      <dgm:prSet presAssocID="{44F7731F-554C-48D0-9161-BCEDA013075D}" presName="sibTransNodeCircle" presStyleLbl="alignNode1" presStyleIdx="2" presStyleCnt="16">
        <dgm:presLayoutVars>
          <dgm:chMax val="0"/>
          <dgm:bulletEnabled/>
        </dgm:presLayoutVars>
      </dgm:prSet>
      <dgm:spPr/>
      <dgm:t>
        <a:bodyPr/>
        <a:lstStyle/>
        <a:p>
          <a:endParaRPr lang="en-US"/>
        </a:p>
      </dgm:t>
    </dgm:pt>
    <dgm:pt modelId="{4D433EDF-6244-416F-996A-1CEAD815E225}" type="pres">
      <dgm:prSet presAssocID="{429BBC60-232D-4B31-AF1B-59C9F2561D7C}" presName="bottomLine" presStyleLbl="alignNode1" presStyleIdx="3" presStyleCnt="16">
        <dgm:presLayoutVars/>
      </dgm:prSet>
      <dgm:spPr/>
    </dgm:pt>
    <dgm:pt modelId="{7564BF25-4107-4D6C-B147-3D8D5144D775}" type="pres">
      <dgm:prSet presAssocID="{429BBC60-232D-4B31-AF1B-59C9F2561D7C}" presName="nodeText" presStyleLbl="bgAccFollowNode1" presStyleIdx="1" presStyleCnt="8">
        <dgm:presLayoutVars>
          <dgm:bulletEnabled val="1"/>
        </dgm:presLayoutVars>
      </dgm:prSet>
      <dgm:spPr/>
      <dgm:t>
        <a:bodyPr/>
        <a:lstStyle/>
        <a:p>
          <a:endParaRPr lang="en-US"/>
        </a:p>
      </dgm:t>
    </dgm:pt>
    <dgm:pt modelId="{599F18E4-793A-4F12-A8CD-7108CFF9684C}" type="pres">
      <dgm:prSet presAssocID="{44F7731F-554C-48D0-9161-BCEDA013075D}" presName="sibTrans" presStyleCnt="0"/>
      <dgm:spPr/>
    </dgm:pt>
    <dgm:pt modelId="{22765525-4C2B-4F00-AC1D-E23FD210C1EF}" type="pres">
      <dgm:prSet presAssocID="{8912201E-BF2E-4991-B9CA-8AE53E07AD70}" presName="compositeNode" presStyleCnt="0">
        <dgm:presLayoutVars>
          <dgm:bulletEnabled val="1"/>
        </dgm:presLayoutVars>
      </dgm:prSet>
      <dgm:spPr/>
    </dgm:pt>
    <dgm:pt modelId="{6971733C-5E9B-4C07-84C2-620302212413}" type="pres">
      <dgm:prSet presAssocID="{8912201E-BF2E-4991-B9CA-8AE53E07AD70}" presName="bgRect" presStyleLbl="bgAccFollowNode1" presStyleIdx="2" presStyleCnt="8"/>
      <dgm:spPr/>
      <dgm:t>
        <a:bodyPr/>
        <a:lstStyle/>
        <a:p>
          <a:endParaRPr lang="en-US"/>
        </a:p>
      </dgm:t>
    </dgm:pt>
    <dgm:pt modelId="{50FAB35F-D1DB-4981-A10C-F20A8291024B}" type="pres">
      <dgm:prSet presAssocID="{4BBDADED-C12F-411A-910C-7551E5DCD984}" presName="sibTransNodeCircle" presStyleLbl="alignNode1" presStyleIdx="4" presStyleCnt="16">
        <dgm:presLayoutVars>
          <dgm:chMax val="0"/>
          <dgm:bulletEnabled/>
        </dgm:presLayoutVars>
      </dgm:prSet>
      <dgm:spPr/>
      <dgm:t>
        <a:bodyPr/>
        <a:lstStyle/>
        <a:p>
          <a:endParaRPr lang="en-US"/>
        </a:p>
      </dgm:t>
    </dgm:pt>
    <dgm:pt modelId="{EA3D8098-A85C-4C06-B967-0D54AA7E96CE}" type="pres">
      <dgm:prSet presAssocID="{8912201E-BF2E-4991-B9CA-8AE53E07AD70}" presName="bottomLine" presStyleLbl="alignNode1" presStyleIdx="5" presStyleCnt="16">
        <dgm:presLayoutVars/>
      </dgm:prSet>
      <dgm:spPr/>
    </dgm:pt>
    <dgm:pt modelId="{31D06422-6C7D-4C7E-B725-0016578A7CF1}" type="pres">
      <dgm:prSet presAssocID="{8912201E-BF2E-4991-B9CA-8AE53E07AD70}" presName="nodeText" presStyleLbl="bgAccFollowNode1" presStyleIdx="2" presStyleCnt="8">
        <dgm:presLayoutVars>
          <dgm:bulletEnabled val="1"/>
        </dgm:presLayoutVars>
      </dgm:prSet>
      <dgm:spPr/>
      <dgm:t>
        <a:bodyPr/>
        <a:lstStyle/>
        <a:p>
          <a:endParaRPr lang="en-US"/>
        </a:p>
      </dgm:t>
    </dgm:pt>
    <dgm:pt modelId="{A8AC1CC0-89D9-469F-B808-92692C47548E}" type="pres">
      <dgm:prSet presAssocID="{4BBDADED-C12F-411A-910C-7551E5DCD984}" presName="sibTrans" presStyleCnt="0"/>
      <dgm:spPr/>
    </dgm:pt>
    <dgm:pt modelId="{9BE47153-D269-4F51-9C50-D5FD37A0D641}" type="pres">
      <dgm:prSet presAssocID="{AA020C87-C81B-4B47-AB49-C45BADF89DB0}" presName="compositeNode" presStyleCnt="0">
        <dgm:presLayoutVars>
          <dgm:bulletEnabled val="1"/>
        </dgm:presLayoutVars>
      </dgm:prSet>
      <dgm:spPr/>
    </dgm:pt>
    <dgm:pt modelId="{D5D3AABB-880F-4B3E-AFAD-D6CD272FF476}" type="pres">
      <dgm:prSet presAssocID="{AA020C87-C81B-4B47-AB49-C45BADF89DB0}" presName="bgRect" presStyleLbl="bgAccFollowNode1" presStyleIdx="3" presStyleCnt="8"/>
      <dgm:spPr/>
      <dgm:t>
        <a:bodyPr/>
        <a:lstStyle/>
        <a:p>
          <a:endParaRPr lang="en-US"/>
        </a:p>
      </dgm:t>
    </dgm:pt>
    <dgm:pt modelId="{AB4AECBD-D340-45EA-829B-A6C0D61A1332}" type="pres">
      <dgm:prSet presAssocID="{291D3304-4097-490A-A811-1C664D86B04C}" presName="sibTransNodeCircle" presStyleLbl="alignNode1" presStyleIdx="6" presStyleCnt="16">
        <dgm:presLayoutVars>
          <dgm:chMax val="0"/>
          <dgm:bulletEnabled/>
        </dgm:presLayoutVars>
      </dgm:prSet>
      <dgm:spPr/>
      <dgm:t>
        <a:bodyPr/>
        <a:lstStyle/>
        <a:p>
          <a:endParaRPr lang="en-US"/>
        </a:p>
      </dgm:t>
    </dgm:pt>
    <dgm:pt modelId="{8FB2FEE2-0F94-4251-B38B-FA59E4245BA8}" type="pres">
      <dgm:prSet presAssocID="{AA020C87-C81B-4B47-AB49-C45BADF89DB0}" presName="bottomLine" presStyleLbl="alignNode1" presStyleIdx="7" presStyleCnt="16">
        <dgm:presLayoutVars/>
      </dgm:prSet>
      <dgm:spPr/>
    </dgm:pt>
    <dgm:pt modelId="{1B7FDB26-1A23-4172-AD11-EADBC1237C7B}" type="pres">
      <dgm:prSet presAssocID="{AA020C87-C81B-4B47-AB49-C45BADF89DB0}" presName="nodeText" presStyleLbl="bgAccFollowNode1" presStyleIdx="3" presStyleCnt="8">
        <dgm:presLayoutVars>
          <dgm:bulletEnabled val="1"/>
        </dgm:presLayoutVars>
      </dgm:prSet>
      <dgm:spPr/>
      <dgm:t>
        <a:bodyPr/>
        <a:lstStyle/>
        <a:p>
          <a:endParaRPr lang="en-US"/>
        </a:p>
      </dgm:t>
    </dgm:pt>
    <dgm:pt modelId="{3588E0EE-CAC3-4EA6-8A7D-A9038CDBCA51}" type="pres">
      <dgm:prSet presAssocID="{291D3304-4097-490A-A811-1C664D86B04C}" presName="sibTrans" presStyleCnt="0"/>
      <dgm:spPr/>
    </dgm:pt>
    <dgm:pt modelId="{461EA7C2-AEEB-4944-874E-272A5C5FC478}" type="pres">
      <dgm:prSet presAssocID="{FD6CF265-3D8F-4599-9564-8419FAA17E41}" presName="compositeNode" presStyleCnt="0">
        <dgm:presLayoutVars>
          <dgm:bulletEnabled val="1"/>
        </dgm:presLayoutVars>
      </dgm:prSet>
      <dgm:spPr/>
    </dgm:pt>
    <dgm:pt modelId="{A42D6595-07EC-46BD-B023-EF80E796EBC5}" type="pres">
      <dgm:prSet presAssocID="{FD6CF265-3D8F-4599-9564-8419FAA17E41}" presName="bgRect" presStyleLbl="bgAccFollowNode1" presStyleIdx="4" presStyleCnt="8"/>
      <dgm:spPr/>
      <dgm:t>
        <a:bodyPr/>
        <a:lstStyle/>
        <a:p>
          <a:endParaRPr lang="en-US"/>
        </a:p>
      </dgm:t>
    </dgm:pt>
    <dgm:pt modelId="{74EA8944-6D11-4243-9858-BCB69719462F}" type="pres">
      <dgm:prSet presAssocID="{11668D35-66D4-44CA-AA61-6A82B7B05381}" presName="sibTransNodeCircle" presStyleLbl="alignNode1" presStyleIdx="8" presStyleCnt="16">
        <dgm:presLayoutVars>
          <dgm:chMax val="0"/>
          <dgm:bulletEnabled/>
        </dgm:presLayoutVars>
      </dgm:prSet>
      <dgm:spPr/>
      <dgm:t>
        <a:bodyPr/>
        <a:lstStyle/>
        <a:p>
          <a:endParaRPr lang="en-US"/>
        </a:p>
      </dgm:t>
    </dgm:pt>
    <dgm:pt modelId="{A1EDD1CF-4B1A-4D3B-9153-EF082DB21271}" type="pres">
      <dgm:prSet presAssocID="{FD6CF265-3D8F-4599-9564-8419FAA17E41}" presName="bottomLine" presStyleLbl="alignNode1" presStyleIdx="9" presStyleCnt="16">
        <dgm:presLayoutVars/>
      </dgm:prSet>
      <dgm:spPr/>
    </dgm:pt>
    <dgm:pt modelId="{1829649D-D6ED-4A63-884E-2BA3C30D97F3}" type="pres">
      <dgm:prSet presAssocID="{FD6CF265-3D8F-4599-9564-8419FAA17E41}" presName="nodeText" presStyleLbl="bgAccFollowNode1" presStyleIdx="4" presStyleCnt="8">
        <dgm:presLayoutVars>
          <dgm:bulletEnabled val="1"/>
        </dgm:presLayoutVars>
      </dgm:prSet>
      <dgm:spPr/>
      <dgm:t>
        <a:bodyPr/>
        <a:lstStyle/>
        <a:p>
          <a:endParaRPr lang="en-US"/>
        </a:p>
      </dgm:t>
    </dgm:pt>
    <dgm:pt modelId="{8FEDC137-267E-485C-B758-FBA94CE68274}" type="pres">
      <dgm:prSet presAssocID="{11668D35-66D4-44CA-AA61-6A82B7B05381}" presName="sibTrans" presStyleCnt="0"/>
      <dgm:spPr/>
    </dgm:pt>
    <dgm:pt modelId="{AC5DCCE2-456D-4417-8304-FB9FA78E0DEF}" type="pres">
      <dgm:prSet presAssocID="{B8C05AEE-B57D-468F-9DAC-17924BEF1F5C}" presName="compositeNode" presStyleCnt="0">
        <dgm:presLayoutVars>
          <dgm:bulletEnabled val="1"/>
        </dgm:presLayoutVars>
      </dgm:prSet>
      <dgm:spPr/>
    </dgm:pt>
    <dgm:pt modelId="{94D95B19-22B3-4FCE-B37D-4B1E147BC101}" type="pres">
      <dgm:prSet presAssocID="{B8C05AEE-B57D-468F-9DAC-17924BEF1F5C}" presName="bgRect" presStyleLbl="bgAccFollowNode1" presStyleIdx="5" presStyleCnt="8"/>
      <dgm:spPr/>
      <dgm:t>
        <a:bodyPr/>
        <a:lstStyle/>
        <a:p>
          <a:endParaRPr lang="en-US"/>
        </a:p>
      </dgm:t>
    </dgm:pt>
    <dgm:pt modelId="{171B5490-B92E-4F64-B371-ED8618CB8084}" type="pres">
      <dgm:prSet presAssocID="{3B461B86-FAF5-4A34-99EB-A955D30EA333}" presName="sibTransNodeCircle" presStyleLbl="alignNode1" presStyleIdx="10" presStyleCnt="16">
        <dgm:presLayoutVars>
          <dgm:chMax val="0"/>
          <dgm:bulletEnabled/>
        </dgm:presLayoutVars>
      </dgm:prSet>
      <dgm:spPr/>
      <dgm:t>
        <a:bodyPr/>
        <a:lstStyle/>
        <a:p>
          <a:endParaRPr lang="en-US"/>
        </a:p>
      </dgm:t>
    </dgm:pt>
    <dgm:pt modelId="{96A3AD3A-D2DC-45F1-8040-D3A98B1E2AF2}" type="pres">
      <dgm:prSet presAssocID="{B8C05AEE-B57D-468F-9DAC-17924BEF1F5C}" presName="bottomLine" presStyleLbl="alignNode1" presStyleIdx="11" presStyleCnt="16">
        <dgm:presLayoutVars/>
      </dgm:prSet>
      <dgm:spPr/>
    </dgm:pt>
    <dgm:pt modelId="{6D1B99DF-4611-4880-9742-E6F102B2F53C}" type="pres">
      <dgm:prSet presAssocID="{B8C05AEE-B57D-468F-9DAC-17924BEF1F5C}" presName="nodeText" presStyleLbl="bgAccFollowNode1" presStyleIdx="5" presStyleCnt="8">
        <dgm:presLayoutVars>
          <dgm:bulletEnabled val="1"/>
        </dgm:presLayoutVars>
      </dgm:prSet>
      <dgm:spPr/>
      <dgm:t>
        <a:bodyPr/>
        <a:lstStyle/>
        <a:p>
          <a:endParaRPr lang="en-US"/>
        </a:p>
      </dgm:t>
    </dgm:pt>
    <dgm:pt modelId="{092206A8-18CC-4028-BB76-BAC09B723677}" type="pres">
      <dgm:prSet presAssocID="{3B461B86-FAF5-4A34-99EB-A955D30EA333}" presName="sibTrans" presStyleCnt="0"/>
      <dgm:spPr/>
    </dgm:pt>
    <dgm:pt modelId="{8CADB40F-F525-4868-8601-6FFD10DF2930}" type="pres">
      <dgm:prSet presAssocID="{42A7CEEF-DB4F-4F52-91F4-2B96672D80A7}" presName="compositeNode" presStyleCnt="0">
        <dgm:presLayoutVars>
          <dgm:bulletEnabled val="1"/>
        </dgm:presLayoutVars>
      </dgm:prSet>
      <dgm:spPr/>
    </dgm:pt>
    <dgm:pt modelId="{7D00EB19-C3B8-4629-8063-B90A95A08971}" type="pres">
      <dgm:prSet presAssocID="{42A7CEEF-DB4F-4F52-91F4-2B96672D80A7}" presName="bgRect" presStyleLbl="bgAccFollowNode1" presStyleIdx="6" presStyleCnt="8"/>
      <dgm:spPr/>
      <dgm:t>
        <a:bodyPr/>
        <a:lstStyle/>
        <a:p>
          <a:endParaRPr lang="en-US"/>
        </a:p>
      </dgm:t>
    </dgm:pt>
    <dgm:pt modelId="{893C1231-4EEC-4981-A554-8482ABD9727D}" type="pres">
      <dgm:prSet presAssocID="{C4D1249F-F9A7-42C9-83AE-839623E2022A}" presName="sibTransNodeCircle" presStyleLbl="alignNode1" presStyleIdx="12" presStyleCnt="16">
        <dgm:presLayoutVars>
          <dgm:chMax val="0"/>
          <dgm:bulletEnabled/>
        </dgm:presLayoutVars>
      </dgm:prSet>
      <dgm:spPr/>
      <dgm:t>
        <a:bodyPr/>
        <a:lstStyle/>
        <a:p>
          <a:endParaRPr lang="en-US"/>
        </a:p>
      </dgm:t>
    </dgm:pt>
    <dgm:pt modelId="{D670F298-851A-4F77-B80A-4C20FA65D037}" type="pres">
      <dgm:prSet presAssocID="{42A7CEEF-DB4F-4F52-91F4-2B96672D80A7}" presName="bottomLine" presStyleLbl="alignNode1" presStyleIdx="13" presStyleCnt="16">
        <dgm:presLayoutVars/>
      </dgm:prSet>
      <dgm:spPr/>
    </dgm:pt>
    <dgm:pt modelId="{52D6AA2A-C5D8-4AFE-B0C5-C38BF6DFA10C}" type="pres">
      <dgm:prSet presAssocID="{42A7CEEF-DB4F-4F52-91F4-2B96672D80A7}" presName="nodeText" presStyleLbl="bgAccFollowNode1" presStyleIdx="6" presStyleCnt="8">
        <dgm:presLayoutVars>
          <dgm:bulletEnabled val="1"/>
        </dgm:presLayoutVars>
      </dgm:prSet>
      <dgm:spPr/>
      <dgm:t>
        <a:bodyPr/>
        <a:lstStyle/>
        <a:p>
          <a:endParaRPr lang="en-US"/>
        </a:p>
      </dgm:t>
    </dgm:pt>
    <dgm:pt modelId="{76CA081A-3987-4699-8C5F-335BBD3CB50B}" type="pres">
      <dgm:prSet presAssocID="{C4D1249F-F9A7-42C9-83AE-839623E2022A}" presName="sibTrans" presStyleCnt="0"/>
      <dgm:spPr/>
    </dgm:pt>
    <dgm:pt modelId="{A54E0034-11B2-4535-99B7-E1453F6001BD}" type="pres">
      <dgm:prSet presAssocID="{70760C97-E743-4CC9-AD24-311C3692413F}" presName="compositeNode" presStyleCnt="0">
        <dgm:presLayoutVars>
          <dgm:bulletEnabled val="1"/>
        </dgm:presLayoutVars>
      </dgm:prSet>
      <dgm:spPr/>
    </dgm:pt>
    <dgm:pt modelId="{2D95383A-3B4A-4901-99C0-495E3F7B5E65}" type="pres">
      <dgm:prSet presAssocID="{70760C97-E743-4CC9-AD24-311C3692413F}" presName="bgRect" presStyleLbl="bgAccFollowNode1" presStyleIdx="7" presStyleCnt="8"/>
      <dgm:spPr/>
      <dgm:t>
        <a:bodyPr/>
        <a:lstStyle/>
        <a:p>
          <a:endParaRPr lang="en-US"/>
        </a:p>
      </dgm:t>
    </dgm:pt>
    <dgm:pt modelId="{B9492DD4-5809-446A-9FCA-3788289D29B4}" type="pres">
      <dgm:prSet presAssocID="{7C13D0C8-7469-484D-84BD-DBCDAF7D3595}" presName="sibTransNodeCircle" presStyleLbl="alignNode1" presStyleIdx="14" presStyleCnt="16">
        <dgm:presLayoutVars>
          <dgm:chMax val="0"/>
          <dgm:bulletEnabled/>
        </dgm:presLayoutVars>
      </dgm:prSet>
      <dgm:spPr/>
      <dgm:t>
        <a:bodyPr/>
        <a:lstStyle/>
        <a:p>
          <a:endParaRPr lang="en-US"/>
        </a:p>
      </dgm:t>
    </dgm:pt>
    <dgm:pt modelId="{5BCEA58E-3921-411F-AE73-3AD53F817931}" type="pres">
      <dgm:prSet presAssocID="{70760C97-E743-4CC9-AD24-311C3692413F}" presName="bottomLine" presStyleLbl="alignNode1" presStyleIdx="15" presStyleCnt="16">
        <dgm:presLayoutVars/>
      </dgm:prSet>
      <dgm:spPr/>
    </dgm:pt>
    <dgm:pt modelId="{F735CB20-9678-41BE-8886-1D659D57833A}" type="pres">
      <dgm:prSet presAssocID="{70760C97-E743-4CC9-AD24-311C3692413F}" presName="nodeText" presStyleLbl="bgAccFollowNode1" presStyleIdx="7" presStyleCnt="8">
        <dgm:presLayoutVars>
          <dgm:bulletEnabled val="1"/>
        </dgm:presLayoutVars>
      </dgm:prSet>
      <dgm:spPr/>
      <dgm:t>
        <a:bodyPr/>
        <a:lstStyle/>
        <a:p>
          <a:endParaRPr lang="en-US"/>
        </a:p>
      </dgm:t>
    </dgm:pt>
  </dgm:ptLst>
  <dgm:cxnLst>
    <dgm:cxn modelId="{DAFEE85D-A2A2-47F5-BC6A-E77EE0861FC9}" type="presOf" srcId="{70760C97-E743-4CC9-AD24-311C3692413F}" destId="{2D95383A-3B4A-4901-99C0-495E3F7B5E65}" srcOrd="0" destOrd="0" presId="urn:microsoft.com/office/officeart/2016/7/layout/BasicLinearProcessNumbered"/>
    <dgm:cxn modelId="{63293683-C825-4A61-8711-3729594B8984}" type="presOf" srcId="{FD6CF265-3D8F-4599-9564-8419FAA17E41}" destId="{1829649D-D6ED-4A63-884E-2BA3C30D97F3}" srcOrd="1" destOrd="0" presId="urn:microsoft.com/office/officeart/2016/7/layout/BasicLinearProcessNumbered"/>
    <dgm:cxn modelId="{C8180D72-0DE4-4646-90CB-E5223C196435}" srcId="{9280E273-0E05-483B-88F2-5E8406654374}" destId="{70760C97-E743-4CC9-AD24-311C3692413F}" srcOrd="7" destOrd="0" parTransId="{62430963-3228-48C7-B90D-D410B444C8D9}" sibTransId="{7C13D0C8-7469-484D-84BD-DBCDAF7D3595}"/>
    <dgm:cxn modelId="{9E7FB73E-852C-481C-ADC2-87C6F90F3BE5}" type="presOf" srcId="{9280E273-0E05-483B-88F2-5E8406654374}" destId="{9B84C96B-ABE2-4946-850B-DF13198E4B01}" srcOrd="0" destOrd="0" presId="urn:microsoft.com/office/officeart/2016/7/layout/BasicLinearProcessNumbered"/>
    <dgm:cxn modelId="{72671BB1-9E86-4144-9FA5-E8989B6AC73C}" type="presOf" srcId="{AA020C87-C81B-4B47-AB49-C45BADF89DB0}" destId="{D5D3AABB-880F-4B3E-AFAD-D6CD272FF476}" srcOrd="0" destOrd="0" presId="urn:microsoft.com/office/officeart/2016/7/layout/BasicLinearProcessNumbered"/>
    <dgm:cxn modelId="{755FD9BC-95CE-40ED-B730-8FEBE2ABBE13}" srcId="{9280E273-0E05-483B-88F2-5E8406654374}" destId="{E2597EC3-0B1D-4763-928F-B8F8B26D7C95}" srcOrd="0" destOrd="0" parTransId="{B82B88E6-AB8B-4FF4-B95B-2C63C49150B9}" sibTransId="{CA0E6225-C59C-460E-A0B6-BF819C5653A2}"/>
    <dgm:cxn modelId="{61C5C5F5-0EED-438A-833D-5BE87B708682}" type="presOf" srcId="{42A7CEEF-DB4F-4F52-91F4-2B96672D80A7}" destId="{7D00EB19-C3B8-4629-8063-B90A95A08971}" srcOrd="0" destOrd="0" presId="urn:microsoft.com/office/officeart/2016/7/layout/BasicLinearProcessNumbered"/>
    <dgm:cxn modelId="{BC49A3A1-635C-47BD-9254-BF8CFBEE24BC}" type="presOf" srcId="{11668D35-66D4-44CA-AA61-6A82B7B05381}" destId="{74EA8944-6D11-4243-9858-BCB69719462F}" srcOrd="0" destOrd="0" presId="urn:microsoft.com/office/officeart/2016/7/layout/BasicLinearProcessNumbered"/>
    <dgm:cxn modelId="{BFFE1720-E1CF-4448-A7C2-473056BD98A0}" type="presOf" srcId="{3B461B86-FAF5-4A34-99EB-A955D30EA333}" destId="{171B5490-B92E-4F64-B371-ED8618CB8084}" srcOrd="0" destOrd="0" presId="urn:microsoft.com/office/officeart/2016/7/layout/BasicLinearProcessNumbered"/>
    <dgm:cxn modelId="{C772A814-127A-4D4F-A90B-F022820212BB}" type="presOf" srcId="{70760C97-E743-4CC9-AD24-311C3692413F}" destId="{F735CB20-9678-41BE-8886-1D659D57833A}" srcOrd="1" destOrd="0" presId="urn:microsoft.com/office/officeart/2016/7/layout/BasicLinearProcessNumbered"/>
    <dgm:cxn modelId="{54EA3A26-D4AC-4DBB-9772-19F28B436A45}" type="presOf" srcId="{8912201E-BF2E-4991-B9CA-8AE53E07AD70}" destId="{6971733C-5E9B-4C07-84C2-620302212413}" srcOrd="0" destOrd="0" presId="urn:microsoft.com/office/officeart/2016/7/layout/BasicLinearProcessNumbered"/>
    <dgm:cxn modelId="{4D01D543-9F4D-4811-9DE6-CC484FB784D3}" type="presOf" srcId="{42A7CEEF-DB4F-4F52-91F4-2B96672D80A7}" destId="{52D6AA2A-C5D8-4AFE-B0C5-C38BF6DFA10C}" srcOrd="1" destOrd="0" presId="urn:microsoft.com/office/officeart/2016/7/layout/BasicLinearProcessNumbered"/>
    <dgm:cxn modelId="{402E8967-C416-47A0-BE9C-B18A764D5443}" type="presOf" srcId="{8912201E-BF2E-4991-B9CA-8AE53E07AD70}" destId="{31D06422-6C7D-4C7E-B725-0016578A7CF1}" srcOrd="1" destOrd="0" presId="urn:microsoft.com/office/officeart/2016/7/layout/BasicLinearProcessNumbered"/>
    <dgm:cxn modelId="{97FC8EE6-771D-4438-AFF3-4D67B80426E9}" type="presOf" srcId="{E2597EC3-0B1D-4763-928F-B8F8B26D7C95}" destId="{9EC232F7-C6DC-4CF0-B443-E39574F9F7A8}" srcOrd="0" destOrd="0" presId="urn:microsoft.com/office/officeart/2016/7/layout/BasicLinearProcessNumbered"/>
    <dgm:cxn modelId="{124026DA-77D1-464D-8192-7E9CCEB3FCAA}" srcId="{9280E273-0E05-483B-88F2-5E8406654374}" destId="{B8C05AEE-B57D-468F-9DAC-17924BEF1F5C}" srcOrd="5" destOrd="0" parTransId="{A64CE198-DEF7-4A2A-B51E-834E21680C31}" sibTransId="{3B461B86-FAF5-4A34-99EB-A955D30EA333}"/>
    <dgm:cxn modelId="{EC6258F0-E38F-40A0-9477-881A9352B3E7}" srcId="{9280E273-0E05-483B-88F2-5E8406654374}" destId="{FD6CF265-3D8F-4599-9564-8419FAA17E41}" srcOrd="4" destOrd="0" parTransId="{F0AC6A90-848C-47B0-AA20-C813AE71B2B3}" sibTransId="{11668D35-66D4-44CA-AA61-6A82B7B05381}"/>
    <dgm:cxn modelId="{C2E5B23A-65F0-4875-9B8F-4579BD267C44}" type="presOf" srcId="{FD6CF265-3D8F-4599-9564-8419FAA17E41}" destId="{A42D6595-07EC-46BD-B023-EF80E796EBC5}" srcOrd="0" destOrd="0" presId="urn:microsoft.com/office/officeart/2016/7/layout/BasicLinearProcessNumbered"/>
    <dgm:cxn modelId="{6C8CE224-75D8-4D96-B2CE-2962A00BAF6A}" type="presOf" srcId="{B8C05AEE-B57D-468F-9DAC-17924BEF1F5C}" destId="{6D1B99DF-4611-4880-9742-E6F102B2F53C}" srcOrd="1" destOrd="0" presId="urn:microsoft.com/office/officeart/2016/7/layout/BasicLinearProcessNumbered"/>
    <dgm:cxn modelId="{822A6DC8-8177-447C-8333-37298927A333}" type="presOf" srcId="{4BBDADED-C12F-411A-910C-7551E5DCD984}" destId="{50FAB35F-D1DB-4981-A10C-F20A8291024B}" srcOrd="0" destOrd="0" presId="urn:microsoft.com/office/officeart/2016/7/layout/BasicLinearProcessNumbered"/>
    <dgm:cxn modelId="{4CC93CE0-B190-4802-9DFF-D726FC830A51}" srcId="{9280E273-0E05-483B-88F2-5E8406654374}" destId="{429BBC60-232D-4B31-AF1B-59C9F2561D7C}" srcOrd="1" destOrd="0" parTransId="{EDF367A7-C3E0-43FA-A899-23B4324425DF}" sibTransId="{44F7731F-554C-48D0-9161-BCEDA013075D}"/>
    <dgm:cxn modelId="{E1A6E966-68CD-4E30-B7A3-F6431C8F8966}" srcId="{9280E273-0E05-483B-88F2-5E8406654374}" destId="{AA020C87-C81B-4B47-AB49-C45BADF89DB0}" srcOrd="3" destOrd="0" parTransId="{6684D633-18BD-4F07-AB74-938187ABAD9F}" sibTransId="{291D3304-4097-490A-A811-1C664D86B04C}"/>
    <dgm:cxn modelId="{CCD82155-02D9-49D7-98A7-FBF0DD4FEA5E}" type="presOf" srcId="{291D3304-4097-490A-A811-1C664D86B04C}" destId="{AB4AECBD-D340-45EA-829B-A6C0D61A1332}" srcOrd="0" destOrd="0" presId="urn:microsoft.com/office/officeart/2016/7/layout/BasicLinearProcessNumbered"/>
    <dgm:cxn modelId="{1E5E391C-258D-473D-83F6-471FFFE28047}" type="presOf" srcId="{B8C05AEE-B57D-468F-9DAC-17924BEF1F5C}" destId="{94D95B19-22B3-4FCE-B37D-4B1E147BC101}" srcOrd="0" destOrd="0" presId="urn:microsoft.com/office/officeart/2016/7/layout/BasicLinearProcessNumbered"/>
    <dgm:cxn modelId="{FD88FE5F-D4E3-4C4D-A915-0067D22AABD3}" type="presOf" srcId="{CA0E6225-C59C-460E-A0B6-BF819C5653A2}" destId="{FC880D6E-2C86-46DC-B810-8482D6F925C0}" srcOrd="0" destOrd="0" presId="urn:microsoft.com/office/officeart/2016/7/layout/BasicLinearProcessNumbered"/>
    <dgm:cxn modelId="{4C2BE335-8AFB-4DF1-9262-005B4499125A}" type="presOf" srcId="{C4D1249F-F9A7-42C9-83AE-839623E2022A}" destId="{893C1231-4EEC-4981-A554-8482ABD9727D}" srcOrd="0" destOrd="0" presId="urn:microsoft.com/office/officeart/2016/7/layout/BasicLinearProcessNumbered"/>
    <dgm:cxn modelId="{6517D745-CCBF-4A38-AD03-20A2C8196EE5}" type="presOf" srcId="{429BBC60-232D-4B31-AF1B-59C9F2561D7C}" destId="{7564BF25-4107-4D6C-B147-3D8D5144D775}" srcOrd="1" destOrd="0" presId="urn:microsoft.com/office/officeart/2016/7/layout/BasicLinearProcessNumbered"/>
    <dgm:cxn modelId="{411B3AEA-E141-4ABF-A951-7C90468CFC9C}" type="presOf" srcId="{AA020C87-C81B-4B47-AB49-C45BADF89DB0}" destId="{1B7FDB26-1A23-4172-AD11-EADBC1237C7B}" srcOrd="1" destOrd="0" presId="urn:microsoft.com/office/officeart/2016/7/layout/BasicLinearProcessNumbered"/>
    <dgm:cxn modelId="{D4B359B7-0047-4A60-A3BA-029ECBC774BB}" type="presOf" srcId="{7C13D0C8-7469-484D-84BD-DBCDAF7D3595}" destId="{B9492DD4-5809-446A-9FCA-3788289D29B4}" srcOrd="0" destOrd="0" presId="urn:microsoft.com/office/officeart/2016/7/layout/BasicLinearProcessNumbered"/>
    <dgm:cxn modelId="{6C9A5AF0-05F6-4BE3-BF0A-5D0D54AE69B1}" type="presOf" srcId="{44F7731F-554C-48D0-9161-BCEDA013075D}" destId="{5AA7A2E0-14B6-4DBC-ADE1-83B90E7F9FA4}" srcOrd="0" destOrd="0" presId="urn:microsoft.com/office/officeart/2016/7/layout/BasicLinearProcessNumbered"/>
    <dgm:cxn modelId="{63F8859B-1487-4980-99F9-097FE7261298}" srcId="{9280E273-0E05-483B-88F2-5E8406654374}" destId="{42A7CEEF-DB4F-4F52-91F4-2B96672D80A7}" srcOrd="6" destOrd="0" parTransId="{A411F8DF-0B46-4E21-9BC0-2A6492495139}" sibTransId="{C4D1249F-F9A7-42C9-83AE-839623E2022A}"/>
    <dgm:cxn modelId="{85950482-ABA0-4358-87F3-4D27D41517F4}" type="presOf" srcId="{429BBC60-232D-4B31-AF1B-59C9F2561D7C}" destId="{1BAE494D-761F-421E-90DE-39934450B5B1}" srcOrd="0" destOrd="0" presId="urn:microsoft.com/office/officeart/2016/7/layout/BasicLinearProcessNumbered"/>
    <dgm:cxn modelId="{5029F4F9-F3C8-482E-A6CF-9133B1BEA209}" type="presOf" srcId="{E2597EC3-0B1D-4763-928F-B8F8B26D7C95}" destId="{8EC7D9BA-D1F6-47F9-9C24-CA05BEE46735}" srcOrd="1" destOrd="0" presId="urn:microsoft.com/office/officeart/2016/7/layout/BasicLinearProcessNumbered"/>
    <dgm:cxn modelId="{07136F1F-3959-4BCD-80D8-E335F61233FB}" srcId="{9280E273-0E05-483B-88F2-5E8406654374}" destId="{8912201E-BF2E-4991-B9CA-8AE53E07AD70}" srcOrd="2" destOrd="0" parTransId="{FE65DA9A-9EE9-4980-B947-8F942BEC1EDC}" sibTransId="{4BBDADED-C12F-411A-910C-7551E5DCD984}"/>
    <dgm:cxn modelId="{0452B4A1-DC26-4ABC-B1C0-B899133D8538}" type="presParOf" srcId="{9B84C96B-ABE2-4946-850B-DF13198E4B01}" destId="{76890CD5-A997-4B13-B4E5-4DA7783994E0}" srcOrd="0" destOrd="0" presId="urn:microsoft.com/office/officeart/2016/7/layout/BasicLinearProcessNumbered"/>
    <dgm:cxn modelId="{176B3CE7-0F40-4228-B4A3-74799547E781}" type="presParOf" srcId="{76890CD5-A997-4B13-B4E5-4DA7783994E0}" destId="{9EC232F7-C6DC-4CF0-B443-E39574F9F7A8}" srcOrd="0" destOrd="0" presId="urn:microsoft.com/office/officeart/2016/7/layout/BasicLinearProcessNumbered"/>
    <dgm:cxn modelId="{698EEC45-774C-4E87-BA32-D62A0E495E4D}" type="presParOf" srcId="{76890CD5-A997-4B13-B4E5-4DA7783994E0}" destId="{FC880D6E-2C86-46DC-B810-8482D6F925C0}" srcOrd="1" destOrd="0" presId="urn:microsoft.com/office/officeart/2016/7/layout/BasicLinearProcessNumbered"/>
    <dgm:cxn modelId="{4D88B7F3-CAD1-4D57-86DF-F2EF089BCDB6}" type="presParOf" srcId="{76890CD5-A997-4B13-B4E5-4DA7783994E0}" destId="{C2970D83-0B5B-4816-9286-C9CFF33512FA}" srcOrd="2" destOrd="0" presId="urn:microsoft.com/office/officeart/2016/7/layout/BasicLinearProcessNumbered"/>
    <dgm:cxn modelId="{7C562C66-6EC2-45A7-88B1-446B188DFF5B}" type="presParOf" srcId="{76890CD5-A997-4B13-B4E5-4DA7783994E0}" destId="{8EC7D9BA-D1F6-47F9-9C24-CA05BEE46735}" srcOrd="3" destOrd="0" presId="urn:microsoft.com/office/officeart/2016/7/layout/BasicLinearProcessNumbered"/>
    <dgm:cxn modelId="{E7832D01-02B7-4274-AC64-928FD64BD37E}" type="presParOf" srcId="{9B84C96B-ABE2-4946-850B-DF13198E4B01}" destId="{4EBF20F5-2A9F-42A2-9581-1FEDE0449339}" srcOrd="1" destOrd="0" presId="urn:microsoft.com/office/officeart/2016/7/layout/BasicLinearProcessNumbered"/>
    <dgm:cxn modelId="{6759EF3E-A7CA-4D63-A5CC-3490A3E4E7D1}" type="presParOf" srcId="{9B84C96B-ABE2-4946-850B-DF13198E4B01}" destId="{95E89F42-E4C8-4779-B180-23F78A9BA034}" srcOrd="2" destOrd="0" presId="urn:microsoft.com/office/officeart/2016/7/layout/BasicLinearProcessNumbered"/>
    <dgm:cxn modelId="{FC0838C4-B7FD-4696-B13E-E527787189DC}" type="presParOf" srcId="{95E89F42-E4C8-4779-B180-23F78A9BA034}" destId="{1BAE494D-761F-421E-90DE-39934450B5B1}" srcOrd="0" destOrd="0" presId="urn:microsoft.com/office/officeart/2016/7/layout/BasicLinearProcessNumbered"/>
    <dgm:cxn modelId="{12F9A14B-E81D-4DF4-9FE2-53FDED057983}" type="presParOf" srcId="{95E89F42-E4C8-4779-B180-23F78A9BA034}" destId="{5AA7A2E0-14B6-4DBC-ADE1-83B90E7F9FA4}" srcOrd="1" destOrd="0" presId="urn:microsoft.com/office/officeart/2016/7/layout/BasicLinearProcessNumbered"/>
    <dgm:cxn modelId="{C50415B4-1107-4E83-8E53-C047507D1FFD}" type="presParOf" srcId="{95E89F42-E4C8-4779-B180-23F78A9BA034}" destId="{4D433EDF-6244-416F-996A-1CEAD815E225}" srcOrd="2" destOrd="0" presId="urn:microsoft.com/office/officeart/2016/7/layout/BasicLinearProcessNumbered"/>
    <dgm:cxn modelId="{DF2810A0-838B-4CF5-A545-77695E9C2FF3}" type="presParOf" srcId="{95E89F42-E4C8-4779-B180-23F78A9BA034}" destId="{7564BF25-4107-4D6C-B147-3D8D5144D775}" srcOrd="3" destOrd="0" presId="urn:microsoft.com/office/officeart/2016/7/layout/BasicLinearProcessNumbered"/>
    <dgm:cxn modelId="{A6066F10-3DB8-464B-9853-7D4DEAA8C57D}" type="presParOf" srcId="{9B84C96B-ABE2-4946-850B-DF13198E4B01}" destId="{599F18E4-793A-4F12-A8CD-7108CFF9684C}" srcOrd="3" destOrd="0" presId="urn:microsoft.com/office/officeart/2016/7/layout/BasicLinearProcessNumbered"/>
    <dgm:cxn modelId="{54CDA88C-0DFD-4D30-9230-F026EC6ED515}" type="presParOf" srcId="{9B84C96B-ABE2-4946-850B-DF13198E4B01}" destId="{22765525-4C2B-4F00-AC1D-E23FD210C1EF}" srcOrd="4" destOrd="0" presId="urn:microsoft.com/office/officeart/2016/7/layout/BasicLinearProcessNumbered"/>
    <dgm:cxn modelId="{0054A25F-F2F2-4E49-A532-7A15F9B33BEC}" type="presParOf" srcId="{22765525-4C2B-4F00-AC1D-E23FD210C1EF}" destId="{6971733C-5E9B-4C07-84C2-620302212413}" srcOrd="0" destOrd="0" presId="urn:microsoft.com/office/officeart/2016/7/layout/BasicLinearProcessNumbered"/>
    <dgm:cxn modelId="{80DB4510-88D5-4B34-B905-097AA629F1DC}" type="presParOf" srcId="{22765525-4C2B-4F00-AC1D-E23FD210C1EF}" destId="{50FAB35F-D1DB-4981-A10C-F20A8291024B}" srcOrd="1" destOrd="0" presId="urn:microsoft.com/office/officeart/2016/7/layout/BasicLinearProcessNumbered"/>
    <dgm:cxn modelId="{D2A4DEF3-4F6D-4AFD-B998-A92E23E887B7}" type="presParOf" srcId="{22765525-4C2B-4F00-AC1D-E23FD210C1EF}" destId="{EA3D8098-A85C-4C06-B967-0D54AA7E96CE}" srcOrd="2" destOrd="0" presId="urn:microsoft.com/office/officeart/2016/7/layout/BasicLinearProcessNumbered"/>
    <dgm:cxn modelId="{F668A1DE-52F6-4A0E-BFA3-4DC8DCA170A8}" type="presParOf" srcId="{22765525-4C2B-4F00-AC1D-E23FD210C1EF}" destId="{31D06422-6C7D-4C7E-B725-0016578A7CF1}" srcOrd="3" destOrd="0" presId="urn:microsoft.com/office/officeart/2016/7/layout/BasicLinearProcessNumbered"/>
    <dgm:cxn modelId="{9E35E73D-8A2B-45A4-A2F6-11B9D27830B3}" type="presParOf" srcId="{9B84C96B-ABE2-4946-850B-DF13198E4B01}" destId="{A8AC1CC0-89D9-469F-B808-92692C47548E}" srcOrd="5" destOrd="0" presId="urn:microsoft.com/office/officeart/2016/7/layout/BasicLinearProcessNumbered"/>
    <dgm:cxn modelId="{44E38691-8267-4D6B-899F-D851FE1A36F5}" type="presParOf" srcId="{9B84C96B-ABE2-4946-850B-DF13198E4B01}" destId="{9BE47153-D269-4F51-9C50-D5FD37A0D641}" srcOrd="6" destOrd="0" presId="urn:microsoft.com/office/officeart/2016/7/layout/BasicLinearProcessNumbered"/>
    <dgm:cxn modelId="{B36AC749-8557-434F-9BE8-FA78167DC340}" type="presParOf" srcId="{9BE47153-D269-4F51-9C50-D5FD37A0D641}" destId="{D5D3AABB-880F-4B3E-AFAD-D6CD272FF476}" srcOrd="0" destOrd="0" presId="urn:microsoft.com/office/officeart/2016/7/layout/BasicLinearProcessNumbered"/>
    <dgm:cxn modelId="{CA4693D6-ECD3-4E69-A72C-61B593816D0F}" type="presParOf" srcId="{9BE47153-D269-4F51-9C50-D5FD37A0D641}" destId="{AB4AECBD-D340-45EA-829B-A6C0D61A1332}" srcOrd="1" destOrd="0" presId="urn:microsoft.com/office/officeart/2016/7/layout/BasicLinearProcessNumbered"/>
    <dgm:cxn modelId="{71D109EC-C82B-4CE3-B1A5-30D53BEE89AA}" type="presParOf" srcId="{9BE47153-D269-4F51-9C50-D5FD37A0D641}" destId="{8FB2FEE2-0F94-4251-B38B-FA59E4245BA8}" srcOrd="2" destOrd="0" presId="urn:microsoft.com/office/officeart/2016/7/layout/BasicLinearProcessNumbered"/>
    <dgm:cxn modelId="{1B90395C-E928-4FAF-8A41-7CEAD2911478}" type="presParOf" srcId="{9BE47153-D269-4F51-9C50-D5FD37A0D641}" destId="{1B7FDB26-1A23-4172-AD11-EADBC1237C7B}" srcOrd="3" destOrd="0" presId="urn:microsoft.com/office/officeart/2016/7/layout/BasicLinearProcessNumbered"/>
    <dgm:cxn modelId="{9D9A2036-E516-4247-81CB-A682FD5DD329}" type="presParOf" srcId="{9B84C96B-ABE2-4946-850B-DF13198E4B01}" destId="{3588E0EE-CAC3-4EA6-8A7D-A9038CDBCA51}" srcOrd="7" destOrd="0" presId="urn:microsoft.com/office/officeart/2016/7/layout/BasicLinearProcessNumbered"/>
    <dgm:cxn modelId="{FC022C97-1B0F-4F8C-A429-5C37DC0DE8E5}" type="presParOf" srcId="{9B84C96B-ABE2-4946-850B-DF13198E4B01}" destId="{461EA7C2-AEEB-4944-874E-272A5C5FC478}" srcOrd="8" destOrd="0" presId="urn:microsoft.com/office/officeart/2016/7/layout/BasicLinearProcessNumbered"/>
    <dgm:cxn modelId="{1F9DC19B-AFF9-4DF8-B7ED-800F708F5E6B}" type="presParOf" srcId="{461EA7C2-AEEB-4944-874E-272A5C5FC478}" destId="{A42D6595-07EC-46BD-B023-EF80E796EBC5}" srcOrd="0" destOrd="0" presId="urn:microsoft.com/office/officeart/2016/7/layout/BasicLinearProcessNumbered"/>
    <dgm:cxn modelId="{2E5F4A16-7EA5-43BB-96FC-0439F29ADA9E}" type="presParOf" srcId="{461EA7C2-AEEB-4944-874E-272A5C5FC478}" destId="{74EA8944-6D11-4243-9858-BCB69719462F}" srcOrd="1" destOrd="0" presId="urn:microsoft.com/office/officeart/2016/7/layout/BasicLinearProcessNumbered"/>
    <dgm:cxn modelId="{7D18D866-C8AC-473C-BF7F-1E23459E5C6C}" type="presParOf" srcId="{461EA7C2-AEEB-4944-874E-272A5C5FC478}" destId="{A1EDD1CF-4B1A-4D3B-9153-EF082DB21271}" srcOrd="2" destOrd="0" presId="urn:microsoft.com/office/officeart/2016/7/layout/BasicLinearProcessNumbered"/>
    <dgm:cxn modelId="{575FBB4C-335A-4207-9092-73EF0C0D8B36}" type="presParOf" srcId="{461EA7C2-AEEB-4944-874E-272A5C5FC478}" destId="{1829649D-D6ED-4A63-884E-2BA3C30D97F3}" srcOrd="3" destOrd="0" presId="urn:microsoft.com/office/officeart/2016/7/layout/BasicLinearProcessNumbered"/>
    <dgm:cxn modelId="{C993C81E-E01A-4E67-BB57-6AB12DCF4C2F}" type="presParOf" srcId="{9B84C96B-ABE2-4946-850B-DF13198E4B01}" destId="{8FEDC137-267E-485C-B758-FBA94CE68274}" srcOrd="9" destOrd="0" presId="urn:microsoft.com/office/officeart/2016/7/layout/BasicLinearProcessNumbered"/>
    <dgm:cxn modelId="{7FA01D9F-F97B-4FBF-9A3C-2BFECE208FCE}" type="presParOf" srcId="{9B84C96B-ABE2-4946-850B-DF13198E4B01}" destId="{AC5DCCE2-456D-4417-8304-FB9FA78E0DEF}" srcOrd="10" destOrd="0" presId="urn:microsoft.com/office/officeart/2016/7/layout/BasicLinearProcessNumbered"/>
    <dgm:cxn modelId="{CB789E51-8EFF-4A00-A0FC-F34732B2A505}" type="presParOf" srcId="{AC5DCCE2-456D-4417-8304-FB9FA78E0DEF}" destId="{94D95B19-22B3-4FCE-B37D-4B1E147BC101}" srcOrd="0" destOrd="0" presId="urn:microsoft.com/office/officeart/2016/7/layout/BasicLinearProcessNumbered"/>
    <dgm:cxn modelId="{18CA9C47-9DE1-4169-B2C7-0A0D63773A39}" type="presParOf" srcId="{AC5DCCE2-456D-4417-8304-FB9FA78E0DEF}" destId="{171B5490-B92E-4F64-B371-ED8618CB8084}" srcOrd="1" destOrd="0" presId="urn:microsoft.com/office/officeart/2016/7/layout/BasicLinearProcessNumbered"/>
    <dgm:cxn modelId="{966948F9-D90D-4526-BBD5-287F640127EC}" type="presParOf" srcId="{AC5DCCE2-456D-4417-8304-FB9FA78E0DEF}" destId="{96A3AD3A-D2DC-45F1-8040-D3A98B1E2AF2}" srcOrd="2" destOrd="0" presId="urn:microsoft.com/office/officeart/2016/7/layout/BasicLinearProcessNumbered"/>
    <dgm:cxn modelId="{4412BA70-1156-4E68-972E-6027B6D7ECC4}" type="presParOf" srcId="{AC5DCCE2-456D-4417-8304-FB9FA78E0DEF}" destId="{6D1B99DF-4611-4880-9742-E6F102B2F53C}" srcOrd="3" destOrd="0" presId="urn:microsoft.com/office/officeart/2016/7/layout/BasicLinearProcessNumbered"/>
    <dgm:cxn modelId="{475680F2-EE37-43B4-AD1D-BE646CB2CEB5}" type="presParOf" srcId="{9B84C96B-ABE2-4946-850B-DF13198E4B01}" destId="{092206A8-18CC-4028-BB76-BAC09B723677}" srcOrd="11" destOrd="0" presId="urn:microsoft.com/office/officeart/2016/7/layout/BasicLinearProcessNumbered"/>
    <dgm:cxn modelId="{B57995FF-CF6C-4CA7-AF69-B1CD89F24BAE}" type="presParOf" srcId="{9B84C96B-ABE2-4946-850B-DF13198E4B01}" destId="{8CADB40F-F525-4868-8601-6FFD10DF2930}" srcOrd="12" destOrd="0" presId="urn:microsoft.com/office/officeart/2016/7/layout/BasicLinearProcessNumbered"/>
    <dgm:cxn modelId="{35DD4061-BA91-4EB6-8E06-DA01DAE1D9C6}" type="presParOf" srcId="{8CADB40F-F525-4868-8601-6FFD10DF2930}" destId="{7D00EB19-C3B8-4629-8063-B90A95A08971}" srcOrd="0" destOrd="0" presId="urn:microsoft.com/office/officeart/2016/7/layout/BasicLinearProcessNumbered"/>
    <dgm:cxn modelId="{2CA72A29-7C01-45C4-90A1-F4DD2B435C38}" type="presParOf" srcId="{8CADB40F-F525-4868-8601-6FFD10DF2930}" destId="{893C1231-4EEC-4981-A554-8482ABD9727D}" srcOrd="1" destOrd="0" presId="urn:microsoft.com/office/officeart/2016/7/layout/BasicLinearProcessNumbered"/>
    <dgm:cxn modelId="{181AC0A3-ABE9-4360-BC94-5A2DDF601AC9}" type="presParOf" srcId="{8CADB40F-F525-4868-8601-6FFD10DF2930}" destId="{D670F298-851A-4F77-B80A-4C20FA65D037}" srcOrd="2" destOrd="0" presId="urn:microsoft.com/office/officeart/2016/7/layout/BasicLinearProcessNumbered"/>
    <dgm:cxn modelId="{033AC89A-584E-429A-9E93-6E4A1D7E48ED}" type="presParOf" srcId="{8CADB40F-F525-4868-8601-6FFD10DF2930}" destId="{52D6AA2A-C5D8-4AFE-B0C5-C38BF6DFA10C}" srcOrd="3" destOrd="0" presId="urn:microsoft.com/office/officeart/2016/7/layout/BasicLinearProcessNumbered"/>
    <dgm:cxn modelId="{600B299A-A8F0-4D7D-93B7-AA9759695D07}" type="presParOf" srcId="{9B84C96B-ABE2-4946-850B-DF13198E4B01}" destId="{76CA081A-3987-4699-8C5F-335BBD3CB50B}" srcOrd="13" destOrd="0" presId="urn:microsoft.com/office/officeart/2016/7/layout/BasicLinearProcessNumbered"/>
    <dgm:cxn modelId="{8C983C57-4BFB-4D9B-9B30-64A15B821B40}" type="presParOf" srcId="{9B84C96B-ABE2-4946-850B-DF13198E4B01}" destId="{A54E0034-11B2-4535-99B7-E1453F6001BD}" srcOrd="14" destOrd="0" presId="urn:microsoft.com/office/officeart/2016/7/layout/BasicLinearProcessNumbered"/>
    <dgm:cxn modelId="{B9FD0805-C816-423E-B25E-D9A930B3BAF1}" type="presParOf" srcId="{A54E0034-11B2-4535-99B7-E1453F6001BD}" destId="{2D95383A-3B4A-4901-99C0-495E3F7B5E65}" srcOrd="0" destOrd="0" presId="urn:microsoft.com/office/officeart/2016/7/layout/BasicLinearProcessNumbered"/>
    <dgm:cxn modelId="{89F9CF37-A19B-4DC5-8218-86C110D59EE1}" type="presParOf" srcId="{A54E0034-11B2-4535-99B7-E1453F6001BD}" destId="{B9492DD4-5809-446A-9FCA-3788289D29B4}" srcOrd="1" destOrd="0" presId="urn:microsoft.com/office/officeart/2016/7/layout/BasicLinearProcessNumbered"/>
    <dgm:cxn modelId="{D09945F2-8877-48C8-9F7F-8AAE6F7EC803}" type="presParOf" srcId="{A54E0034-11B2-4535-99B7-E1453F6001BD}" destId="{5BCEA58E-3921-411F-AE73-3AD53F817931}" srcOrd="2" destOrd="0" presId="urn:microsoft.com/office/officeart/2016/7/layout/BasicLinearProcessNumbered"/>
    <dgm:cxn modelId="{14195A75-5656-4B76-833C-608543A2CEA2}" type="presParOf" srcId="{A54E0034-11B2-4535-99B7-E1453F6001BD}" destId="{F735CB20-9678-41BE-8886-1D659D57833A}"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AE66FB-D966-4DDA-B300-3ADB8B5E3FDC}" type="doc">
      <dgm:prSet loTypeId="urn:microsoft.com/office/officeart/2016/7/layout/RepeatingBendingProcessNew" loCatId="process" qsTypeId="urn:microsoft.com/office/officeart/2005/8/quickstyle/simple2" qsCatId="simple" csTypeId="urn:microsoft.com/office/officeart/2005/8/colors/colorful2" csCatId="colorful"/>
      <dgm:spPr/>
      <dgm:t>
        <a:bodyPr/>
        <a:lstStyle/>
        <a:p>
          <a:endParaRPr lang="en-US"/>
        </a:p>
      </dgm:t>
    </dgm:pt>
    <dgm:pt modelId="{6649CA9C-BB9B-418E-9CB4-6DEBDC4B6277}">
      <dgm:prSet/>
      <dgm:spPr/>
      <dgm:t>
        <a:bodyPr/>
        <a:lstStyle/>
        <a:p>
          <a:r>
            <a:rPr lang="en-AU" sz="1400" b="0" i="0"/>
            <a:t>The school awards each student who completes a RoSA course a grade to represent that student’s achievement using the following process. </a:t>
          </a:r>
          <a:endParaRPr lang="en-US" sz="1400"/>
        </a:p>
      </dgm:t>
    </dgm:pt>
    <dgm:pt modelId="{521FA920-7528-4DCC-A788-3F8774E31EA7}" type="parTrans" cxnId="{47D10B34-BD35-408E-947B-5D70A9477171}">
      <dgm:prSet/>
      <dgm:spPr/>
      <dgm:t>
        <a:bodyPr/>
        <a:lstStyle/>
        <a:p>
          <a:endParaRPr lang="en-US"/>
        </a:p>
      </dgm:t>
    </dgm:pt>
    <dgm:pt modelId="{193A069D-851B-4B1E-A135-F7CF4CDACC87}" type="sibTrans" cxnId="{47D10B34-BD35-408E-947B-5D70A9477171}">
      <dgm:prSet/>
      <dgm:spPr/>
      <dgm:t>
        <a:bodyPr/>
        <a:lstStyle/>
        <a:p>
          <a:endParaRPr lang="en-US"/>
        </a:p>
      </dgm:t>
    </dgm:pt>
    <dgm:pt modelId="{75E57C49-FC5A-4450-9511-EC6414F84D81}">
      <dgm:prSet custT="1"/>
      <dgm:spPr/>
      <dgm:t>
        <a:bodyPr/>
        <a:lstStyle/>
        <a:p>
          <a:r>
            <a:rPr lang="en-AU" sz="1200" b="0" i="0" dirty="0"/>
            <a:t>Establish an assessment program that consists of a number of assessment activities that cover the full range of outcomes. </a:t>
          </a:r>
          <a:endParaRPr lang="en-US" sz="1200" dirty="0"/>
        </a:p>
      </dgm:t>
    </dgm:pt>
    <dgm:pt modelId="{1AFAAE5D-8F2E-455C-88F5-DA854D456DCD}" type="parTrans" cxnId="{EB3C5639-410E-4FAC-B2DE-CC4C7EBDEF11}">
      <dgm:prSet/>
      <dgm:spPr/>
      <dgm:t>
        <a:bodyPr/>
        <a:lstStyle/>
        <a:p>
          <a:endParaRPr lang="en-US"/>
        </a:p>
      </dgm:t>
    </dgm:pt>
    <dgm:pt modelId="{B731C5C9-A7D3-4DF2-9024-C27DEFD52B2D}" type="sibTrans" cxnId="{EB3C5639-410E-4FAC-B2DE-CC4C7EBDEF11}">
      <dgm:prSet/>
      <dgm:spPr/>
      <dgm:t>
        <a:bodyPr/>
        <a:lstStyle/>
        <a:p>
          <a:endParaRPr lang="en-US"/>
        </a:p>
      </dgm:t>
    </dgm:pt>
    <dgm:pt modelId="{80BB9798-A6B4-43B2-8903-8E5F4D930D7E}">
      <dgm:prSet custT="1"/>
      <dgm:spPr/>
      <dgm:t>
        <a:bodyPr/>
        <a:lstStyle/>
        <a:p>
          <a:r>
            <a:rPr lang="en-AU" sz="1200" b="0" i="0" dirty="0"/>
            <a:t>Determine  a mark based on their assessment using the weightings of each activity. </a:t>
          </a:r>
          <a:endParaRPr lang="en-US" sz="1200" dirty="0"/>
        </a:p>
      </dgm:t>
    </dgm:pt>
    <dgm:pt modelId="{438049C5-F19C-46D4-A985-F575C662A3B8}" type="parTrans" cxnId="{F6105769-BF44-4A62-A369-388C9681E1BE}">
      <dgm:prSet/>
      <dgm:spPr/>
      <dgm:t>
        <a:bodyPr/>
        <a:lstStyle/>
        <a:p>
          <a:endParaRPr lang="en-US"/>
        </a:p>
      </dgm:t>
    </dgm:pt>
    <dgm:pt modelId="{B29B5554-46C3-4AE5-A0F7-9AD5DBC86255}" type="sibTrans" cxnId="{F6105769-BF44-4A62-A369-388C9681E1BE}">
      <dgm:prSet/>
      <dgm:spPr/>
      <dgm:t>
        <a:bodyPr/>
        <a:lstStyle/>
        <a:p>
          <a:endParaRPr lang="en-US"/>
        </a:p>
      </dgm:t>
    </dgm:pt>
    <dgm:pt modelId="{D794EE84-0CA9-49B2-B58D-DAD7658F28A2}">
      <dgm:prSet custT="1"/>
      <dgm:spPr/>
      <dgm:t>
        <a:bodyPr/>
        <a:lstStyle/>
        <a:p>
          <a:r>
            <a:rPr lang="en-AU" sz="1200" b="0" i="0" dirty="0"/>
            <a:t>determine the order of merit for the group. </a:t>
          </a:r>
          <a:endParaRPr lang="en-US" sz="1200" dirty="0"/>
        </a:p>
      </dgm:t>
    </dgm:pt>
    <dgm:pt modelId="{BE1AD134-41F5-4BCD-87E5-FA60AD01B270}" type="parTrans" cxnId="{A28B8ACE-18B4-415D-B630-EDB68B766AF9}">
      <dgm:prSet/>
      <dgm:spPr/>
      <dgm:t>
        <a:bodyPr/>
        <a:lstStyle/>
        <a:p>
          <a:endParaRPr lang="en-US"/>
        </a:p>
      </dgm:t>
    </dgm:pt>
    <dgm:pt modelId="{08F6A0AD-F326-4455-B180-7098EDA81773}" type="sibTrans" cxnId="{A28B8ACE-18B4-415D-B630-EDB68B766AF9}">
      <dgm:prSet/>
      <dgm:spPr/>
      <dgm:t>
        <a:bodyPr/>
        <a:lstStyle/>
        <a:p>
          <a:endParaRPr lang="en-US"/>
        </a:p>
      </dgm:t>
    </dgm:pt>
    <dgm:pt modelId="{DD01B4CE-E89D-48CC-889E-C9915F608AA4}">
      <dgm:prSet custT="1"/>
      <dgm:spPr/>
      <dgm:t>
        <a:bodyPr/>
        <a:lstStyle/>
        <a:p>
          <a:r>
            <a:rPr lang="en-AU" sz="1200" b="0" i="0" dirty="0"/>
            <a:t>Use course performance descriptors to relate the order of merit to grades awarded. </a:t>
          </a:r>
          <a:endParaRPr lang="en-US" sz="1200" dirty="0"/>
        </a:p>
      </dgm:t>
    </dgm:pt>
    <dgm:pt modelId="{B9DB332F-A239-426B-8AF2-1A088EBA364D}" type="parTrans" cxnId="{E91054B7-B486-4632-BC21-2C57D093251B}">
      <dgm:prSet/>
      <dgm:spPr/>
      <dgm:t>
        <a:bodyPr/>
        <a:lstStyle/>
        <a:p>
          <a:endParaRPr lang="en-US"/>
        </a:p>
      </dgm:t>
    </dgm:pt>
    <dgm:pt modelId="{C8E38758-E4B1-4117-989C-6E13996BC9B3}" type="sibTrans" cxnId="{E91054B7-B486-4632-BC21-2C57D093251B}">
      <dgm:prSet/>
      <dgm:spPr/>
      <dgm:t>
        <a:bodyPr/>
        <a:lstStyle/>
        <a:p>
          <a:endParaRPr lang="en-US"/>
        </a:p>
      </dgm:t>
    </dgm:pt>
    <dgm:pt modelId="{C060CFC1-1A6D-4CDA-B310-367F0C90BA6A}">
      <dgm:prSet custT="1"/>
      <dgm:spPr/>
      <dgm:t>
        <a:bodyPr/>
        <a:lstStyle/>
        <a:p>
          <a:r>
            <a:rPr lang="en-AU" sz="1200" b="0" i="0" dirty="0"/>
            <a:t>Review the grade awarded to each student to make sure that no anomaly has occurred. </a:t>
          </a:r>
          <a:endParaRPr lang="en-US" sz="1200" dirty="0"/>
        </a:p>
      </dgm:t>
    </dgm:pt>
    <dgm:pt modelId="{B066EC59-D0AA-4AB5-BFEA-DB9E60301F00}" type="parTrans" cxnId="{65A8274F-9648-4C32-95AB-B5E98595CC79}">
      <dgm:prSet/>
      <dgm:spPr/>
      <dgm:t>
        <a:bodyPr/>
        <a:lstStyle/>
        <a:p>
          <a:endParaRPr lang="en-US"/>
        </a:p>
      </dgm:t>
    </dgm:pt>
    <dgm:pt modelId="{B0BB7F70-CE53-4839-B67F-C4FE414579E2}" type="sibTrans" cxnId="{65A8274F-9648-4C32-95AB-B5E98595CC79}">
      <dgm:prSet/>
      <dgm:spPr/>
      <dgm:t>
        <a:bodyPr/>
        <a:lstStyle/>
        <a:p>
          <a:endParaRPr lang="en-US"/>
        </a:p>
      </dgm:t>
    </dgm:pt>
    <dgm:pt modelId="{A4929CCC-B0FE-404C-9FBB-2E1BD6A092BB}">
      <dgm:prSet custT="1"/>
      <dgm:spPr/>
      <dgm:t>
        <a:bodyPr/>
        <a:lstStyle/>
        <a:p>
          <a:r>
            <a:rPr lang="en-AU" sz="1800" b="0" i="0" dirty="0"/>
            <a:t>Teachers follow a process of ‘moderation’ to ensure that grades awarded are consistent with published standards. This means that the grade a student receives in one school can be compared to the same grade anywhere in NSW. </a:t>
          </a:r>
          <a:endParaRPr lang="en-US" sz="1800" dirty="0"/>
        </a:p>
      </dgm:t>
    </dgm:pt>
    <dgm:pt modelId="{54C0A6C3-8E59-4A8B-9BCF-A5EF89A2B654}" type="parTrans" cxnId="{906C51E3-FECE-46E2-A383-E22E0663C5B8}">
      <dgm:prSet/>
      <dgm:spPr/>
      <dgm:t>
        <a:bodyPr/>
        <a:lstStyle/>
        <a:p>
          <a:endParaRPr lang="en-US"/>
        </a:p>
      </dgm:t>
    </dgm:pt>
    <dgm:pt modelId="{3426F1A4-E2BA-49A3-9D88-30637DF6D1DF}" type="sibTrans" cxnId="{906C51E3-FECE-46E2-A383-E22E0663C5B8}">
      <dgm:prSet/>
      <dgm:spPr/>
      <dgm:t>
        <a:bodyPr/>
        <a:lstStyle/>
        <a:p>
          <a:endParaRPr lang="en-US"/>
        </a:p>
      </dgm:t>
    </dgm:pt>
    <dgm:pt modelId="{61ACC349-4DD7-434E-8826-55152858E3DB}" type="pres">
      <dgm:prSet presAssocID="{48AE66FB-D966-4DDA-B300-3ADB8B5E3FDC}" presName="Name0" presStyleCnt="0">
        <dgm:presLayoutVars>
          <dgm:dir/>
          <dgm:resizeHandles val="exact"/>
        </dgm:presLayoutVars>
      </dgm:prSet>
      <dgm:spPr/>
      <dgm:t>
        <a:bodyPr/>
        <a:lstStyle/>
        <a:p>
          <a:endParaRPr lang="en-US"/>
        </a:p>
      </dgm:t>
    </dgm:pt>
    <dgm:pt modelId="{F1007789-0D39-48E5-B8A9-FC4ABE9D9260}" type="pres">
      <dgm:prSet presAssocID="{6649CA9C-BB9B-418E-9CB4-6DEBDC4B6277}" presName="node" presStyleLbl="node1" presStyleIdx="0" presStyleCnt="2">
        <dgm:presLayoutVars>
          <dgm:bulletEnabled val="1"/>
        </dgm:presLayoutVars>
      </dgm:prSet>
      <dgm:spPr/>
      <dgm:t>
        <a:bodyPr/>
        <a:lstStyle/>
        <a:p>
          <a:endParaRPr lang="en-US"/>
        </a:p>
      </dgm:t>
    </dgm:pt>
    <dgm:pt modelId="{846C706A-5A1E-4B93-8854-D8C92B8D361E}" type="pres">
      <dgm:prSet presAssocID="{193A069D-851B-4B1E-A135-F7CF4CDACC87}" presName="sibTrans" presStyleLbl="sibTrans1D1" presStyleIdx="0" presStyleCnt="1"/>
      <dgm:spPr/>
      <dgm:t>
        <a:bodyPr/>
        <a:lstStyle/>
        <a:p>
          <a:endParaRPr lang="en-US"/>
        </a:p>
      </dgm:t>
    </dgm:pt>
    <dgm:pt modelId="{4CCD0A01-4134-4106-8D5B-4557573569F3}" type="pres">
      <dgm:prSet presAssocID="{193A069D-851B-4B1E-A135-F7CF4CDACC87}" presName="connectorText" presStyleLbl="sibTrans1D1" presStyleIdx="0" presStyleCnt="1"/>
      <dgm:spPr/>
      <dgm:t>
        <a:bodyPr/>
        <a:lstStyle/>
        <a:p>
          <a:endParaRPr lang="en-US"/>
        </a:p>
      </dgm:t>
    </dgm:pt>
    <dgm:pt modelId="{6151124F-F94A-414F-91C6-08D94F2694AB}" type="pres">
      <dgm:prSet presAssocID="{A4929CCC-B0FE-404C-9FBB-2E1BD6A092BB}" presName="node" presStyleLbl="node1" presStyleIdx="1" presStyleCnt="2">
        <dgm:presLayoutVars>
          <dgm:bulletEnabled val="1"/>
        </dgm:presLayoutVars>
      </dgm:prSet>
      <dgm:spPr/>
      <dgm:t>
        <a:bodyPr/>
        <a:lstStyle/>
        <a:p>
          <a:endParaRPr lang="en-US"/>
        </a:p>
      </dgm:t>
    </dgm:pt>
  </dgm:ptLst>
  <dgm:cxnLst>
    <dgm:cxn modelId="{1B399197-FD44-4849-8DAF-695022E90154}" type="presOf" srcId="{75E57C49-FC5A-4450-9511-EC6414F84D81}" destId="{F1007789-0D39-48E5-B8A9-FC4ABE9D9260}" srcOrd="0" destOrd="1" presId="urn:microsoft.com/office/officeart/2016/7/layout/RepeatingBendingProcessNew"/>
    <dgm:cxn modelId="{A9BD7AC6-70BF-4ED2-8149-322AB10FF351}" type="presOf" srcId="{DD01B4CE-E89D-48CC-889E-C9915F608AA4}" destId="{F1007789-0D39-48E5-B8A9-FC4ABE9D9260}" srcOrd="0" destOrd="4" presId="urn:microsoft.com/office/officeart/2016/7/layout/RepeatingBendingProcessNew"/>
    <dgm:cxn modelId="{F6105769-BF44-4A62-A369-388C9681E1BE}" srcId="{6649CA9C-BB9B-418E-9CB4-6DEBDC4B6277}" destId="{80BB9798-A6B4-43B2-8903-8E5F4D930D7E}" srcOrd="1" destOrd="0" parTransId="{438049C5-F19C-46D4-A985-F575C662A3B8}" sibTransId="{B29B5554-46C3-4AE5-A0F7-9AD5DBC86255}"/>
    <dgm:cxn modelId="{9B37C787-07E4-48FA-A881-7C1D48B5E6B6}" type="presOf" srcId="{C060CFC1-1A6D-4CDA-B310-367F0C90BA6A}" destId="{F1007789-0D39-48E5-B8A9-FC4ABE9D9260}" srcOrd="0" destOrd="5" presId="urn:microsoft.com/office/officeart/2016/7/layout/RepeatingBendingProcessNew"/>
    <dgm:cxn modelId="{A28B8ACE-18B4-415D-B630-EDB68B766AF9}" srcId="{6649CA9C-BB9B-418E-9CB4-6DEBDC4B6277}" destId="{D794EE84-0CA9-49B2-B58D-DAD7658F28A2}" srcOrd="2" destOrd="0" parTransId="{BE1AD134-41F5-4BCD-87E5-FA60AD01B270}" sibTransId="{08F6A0AD-F326-4455-B180-7098EDA81773}"/>
    <dgm:cxn modelId="{EB3C5639-410E-4FAC-B2DE-CC4C7EBDEF11}" srcId="{6649CA9C-BB9B-418E-9CB4-6DEBDC4B6277}" destId="{75E57C49-FC5A-4450-9511-EC6414F84D81}" srcOrd="0" destOrd="0" parTransId="{1AFAAE5D-8F2E-455C-88F5-DA854D456DCD}" sibTransId="{B731C5C9-A7D3-4DF2-9024-C27DEFD52B2D}"/>
    <dgm:cxn modelId="{37406408-C66D-4872-BE6F-D7B35F415CBA}" type="presOf" srcId="{193A069D-851B-4B1E-A135-F7CF4CDACC87}" destId="{846C706A-5A1E-4B93-8854-D8C92B8D361E}" srcOrd="0" destOrd="0" presId="urn:microsoft.com/office/officeart/2016/7/layout/RepeatingBendingProcessNew"/>
    <dgm:cxn modelId="{0AC7202F-E1F7-4E67-95CD-8E395B557CF7}" type="presOf" srcId="{D794EE84-0CA9-49B2-B58D-DAD7658F28A2}" destId="{F1007789-0D39-48E5-B8A9-FC4ABE9D9260}" srcOrd="0" destOrd="3" presId="urn:microsoft.com/office/officeart/2016/7/layout/RepeatingBendingProcessNew"/>
    <dgm:cxn modelId="{E91054B7-B486-4632-BC21-2C57D093251B}" srcId="{6649CA9C-BB9B-418E-9CB4-6DEBDC4B6277}" destId="{DD01B4CE-E89D-48CC-889E-C9915F608AA4}" srcOrd="3" destOrd="0" parTransId="{B9DB332F-A239-426B-8AF2-1A088EBA364D}" sibTransId="{C8E38758-E4B1-4117-989C-6E13996BC9B3}"/>
    <dgm:cxn modelId="{D9963469-2671-4374-A8A1-8C231D384B7A}" type="presOf" srcId="{48AE66FB-D966-4DDA-B300-3ADB8B5E3FDC}" destId="{61ACC349-4DD7-434E-8826-55152858E3DB}" srcOrd="0" destOrd="0" presId="urn:microsoft.com/office/officeart/2016/7/layout/RepeatingBendingProcessNew"/>
    <dgm:cxn modelId="{9200F35C-E567-4477-BE8A-2BDA98094813}" type="presOf" srcId="{80BB9798-A6B4-43B2-8903-8E5F4D930D7E}" destId="{F1007789-0D39-48E5-B8A9-FC4ABE9D9260}" srcOrd="0" destOrd="2" presId="urn:microsoft.com/office/officeart/2016/7/layout/RepeatingBendingProcessNew"/>
    <dgm:cxn modelId="{5A1944E4-C11D-4520-852F-4C7B38310008}" type="presOf" srcId="{193A069D-851B-4B1E-A135-F7CF4CDACC87}" destId="{4CCD0A01-4134-4106-8D5B-4557573569F3}" srcOrd="1" destOrd="0" presId="urn:microsoft.com/office/officeart/2016/7/layout/RepeatingBendingProcessNew"/>
    <dgm:cxn modelId="{906C51E3-FECE-46E2-A383-E22E0663C5B8}" srcId="{48AE66FB-D966-4DDA-B300-3ADB8B5E3FDC}" destId="{A4929CCC-B0FE-404C-9FBB-2E1BD6A092BB}" srcOrd="1" destOrd="0" parTransId="{54C0A6C3-8E59-4A8B-9BCF-A5EF89A2B654}" sibTransId="{3426F1A4-E2BA-49A3-9D88-30637DF6D1DF}"/>
    <dgm:cxn modelId="{95988772-73B8-490D-970E-A39D4F9E0116}" type="presOf" srcId="{6649CA9C-BB9B-418E-9CB4-6DEBDC4B6277}" destId="{F1007789-0D39-48E5-B8A9-FC4ABE9D9260}" srcOrd="0" destOrd="0" presId="urn:microsoft.com/office/officeart/2016/7/layout/RepeatingBendingProcessNew"/>
    <dgm:cxn modelId="{65A8274F-9648-4C32-95AB-B5E98595CC79}" srcId="{6649CA9C-BB9B-418E-9CB4-6DEBDC4B6277}" destId="{C060CFC1-1A6D-4CDA-B310-367F0C90BA6A}" srcOrd="4" destOrd="0" parTransId="{B066EC59-D0AA-4AB5-BFEA-DB9E60301F00}" sibTransId="{B0BB7F70-CE53-4839-B67F-C4FE414579E2}"/>
    <dgm:cxn modelId="{135EE539-D4B9-4A8D-8112-76608246187B}" type="presOf" srcId="{A4929CCC-B0FE-404C-9FBB-2E1BD6A092BB}" destId="{6151124F-F94A-414F-91C6-08D94F2694AB}" srcOrd="0" destOrd="0" presId="urn:microsoft.com/office/officeart/2016/7/layout/RepeatingBendingProcessNew"/>
    <dgm:cxn modelId="{47D10B34-BD35-408E-947B-5D70A9477171}" srcId="{48AE66FB-D966-4DDA-B300-3ADB8B5E3FDC}" destId="{6649CA9C-BB9B-418E-9CB4-6DEBDC4B6277}" srcOrd="0" destOrd="0" parTransId="{521FA920-7528-4DCC-A788-3F8774E31EA7}" sibTransId="{193A069D-851B-4B1E-A135-F7CF4CDACC87}"/>
    <dgm:cxn modelId="{9FA0DCEE-69F7-4B4C-A33D-B40B0BFDB108}" type="presParOf" srcId="{61ACC349-4DD7-434E-8826-55152858E3DB}" destId="{F1007789-0D39-48E5-B8A9-FC4ABE9D9260}" srcOrd="0" destOrd="0" presId="urn:microsoft.com/office/officeart/2016/7/layout/RepeatingBendingProcessNew"/>
    <dgm:cxn modelId="{620B3BD1-4C5A-4736-A8F1-64C07844FE7B}" type="presParOf" srcId="{61ACC349-4DD7-434E-8826-55152858E3DB}" destId="{846C706A-5A1E-4B93-8854-D8C92B8D361E}" srcOrd="1" destOrd="0" presId="urn:microsoft.com/office/officeart/2016/7/layout/RepeatingBendingProcessNew"/>
    <dgm:cxn modelId="{D67C91BC-61A8-4C97-976B-A5C977D94D50}" type="presParOf" srcId="{846C706A-5A1E-4B93-8854-D8C92B8D361E}" destId="{4CCD0A01-4134-4106-8D5B-4557573569F3}" srcOrd="0" destOrd="0" presId="urn:microsoft.com/office/officeart/2016/7/layout/RepeatingBendingProcessNew"/>
    <dgm:cxn modelId="{FE2AE403-E4D7-468A-9BF7-9F2691DA2FCA}" type="presParOf" srcId="{61ACC349-4DD7-434E-8826-55152858E3DB}" destId="{6151124F-F94A-414F-91C6-08D94F2694AB}" srcOrd="2"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E3052A-1114-42A1-8007-960F2FF94B4A}" type="doc">
      <dgm:prSet loTypeId="urn:microsoft.com/office/officeart/2016/7/layout/BasicLinearProcessNumbered" loCatId="process" qsTypeId="urn:microsoft.com/office/officeart/2005/8/quickstyle/simple2" qsCatId="simple" csTypeId="urn:microsoft.com/office/officeart/2005/8/colors/colorful2" csCatId="colorful"/>
      <dgm:spPr/>
      <dgm:t>
        <a:bodyPr/>
        <a:lstStyle/>
        <a:p>
          <a:endParaRPr lang="en-US"/>
        </a:p>
      </dgm:t>
    </dgm:pt>
    <dgm:pt modelId="{E87784AB-5133-4A69-B3FB-FA72A946D210}">
      <dgm:prSet/>
      <dgm:spPr/>
      <dgm:t>
        <a:bodyPr/>
        <a:lstStyle/>
        <a:p>
          <a:r>
            <a:rPr lang="en-AU" b="0" i="0"/>
            <a:t>All work presented in assessment tasks must be a student’s own or must be acknowledged appropriately. Malpractice, including plagiarism, could lead to students receiving zero marks </a:t>
          </a:r>
          <a:endParaRPr lang="en-US"/>
        </a:p>
      </dgm:t>
    </dgm:pt>
    <dgm:pt modelId="{935E91B3-628B-4CA7-91BC-E29CCED3E850}" type="parTrans" cxnId="{E9AC32F2-B5FF-4066-9516-664B35C3CD01}">
      <dgm:prSet/>
      <dgm:spPr/>
      <dgm:t>
        <a:bodyPr/>
        <a:lstStyle/>
        <a:p>
          <a:endParaRPr lang="en-US"/>
        </a:p>
      </dgm:t>
    </dgm:pt>
    <dgm:pt modelId="{10C1FF23-A063-4AAC-952A-D833E3F5BAB2}" type="sibTrans" cxnId="{E9AC32F2-B5FF-4066-9516-664B35C3CD01}">
      <dgm:prSet phldrT="1" phldr="0"/>
      <dgm:spPr/>
      <dgm:t>
        <a:bodyPr/>
        <a:lstStyle/>
        <a:p>
          <a:r>
            <a:rPr lang="en-US"/>
            <a:t>1</a:t>
          </a:r>
        </a:p>
      </dgm:t>
    </dgm:pt>
    <dgm:pt modelId="{AA69454B-BF4B-40AB-ABE1-1F902A04C4D0}">
      <dgm:prSet/>
      <dgm:spPr/>
      <dgm:t>
        <a:bodyPr/>
        <a:lstStyle/>
        <a:p>
          <a:r>
            <a:rPr lang="en-AU" b="1" i="0"/>
            <a:t>Malpractice is any activity that allows students to gain an unfair advantage over other students.</a:t>
          </a:r>
          <a:endParaRPr lang="en-US"/>
        </a:p>
      </dgm:t>
    </dgm:pt>
    <dgm:pt modelId="{87996107-BDDA-4396-B63B-B44E25038833}" type="parTrans" cxnId="{3998583D-DED5-457E-971F-684903D56009}">
      <dgm:prSet/>
      <dgm:spPr/>
      <dgm:t>
        <a:bodyPr/>
        <a:lstStyle/>
        <a:p>
          <a:endParaRPr lang="en-US"/>
        </a:p>
      </dgm:t>
    </dgm:pt>
    <dgm:pt modelId="{295F99A1-BF61-49FA-B6F4-EEF94F7ADA3B}" type="sibTrans" cxnId="{3998583D-DED5-457E-971F-684903D56009}">
      <dgm:prSet phldrT="2" phldr="0"/>
      <dgm:spPr/>
      <dgm:t>
        <a:bodyPr/>
        <a:lstStyle/>
        <a:p>
          <a:r>
            <a:rPr lang="en-US"/>
            <a:t>2</a:t>
          </a:r>
        </a:p>
      </dgm:t>
    </dgm:pt>
    <dgm:pt modelId="{7F04C705-B5B7-4417-8860-95B6F52E1500}" type="pres">
      <dgm:prSet presAssocID="{F7E3052A-1114-42A1-8007-960F2FF94B4A}" presName="Name0" presStyleCnt="0">
        <dgm:presLayoutVars>
          <dgm:animLvl val="lvl"/>
          <dgm:resizeHandles val="exact"/>
        </dgm:presLayoutVars>
      </dgm:prSet>
      <dgm:spPr/>
      <dgm:t>
        <a:bodyPr/>
        <a:lstStyle/>
        <a:p>
          <a:endParaRPr lang="en-US"/>
        </a:p>
      </dgm:t>
    </dgm:pt>
    <dgm:pt modelId="{060C23BE-B340-46CA-9B39-082D01480F79}" type="pres">
      <dgm:prSet presAssocID="{E87784AB-5133-4A69-B3FB-FA72A946D210}" presName="compositeNode" presStyleCnt="0">
        <dgm:presLayoutVars>
          <dgm:bulletEnabled val="1"/>
        </dgm:presLayoutVars>
      </dgm:prSet>
      <dgm:spPr/>
    </dgm:pt>
    <dgm:pt modelId="{1FDEB9D1-DE8F-4424-B28B-C6F876C50C1D}" type="pres">
      <dgm:prSet presAssocID="{E87784AB-5133-4A69-B3FB-FA72A946D210}" presName="bgRect" presStyleLbl="bgAccFollowNode1" presStyleIdx="0" presStyleCnt="2"/>
      <dgm:spPr/>
      <dgm:t>
        <a:bodyPr/>
        <a:lstStyle/>
        <a:p>
          <a:endParaRPr lang="en-US"/>
        </a:p>
      </dgm:t>
    </dgm:pt>
    <dgm:pt modelId="{CA97AC07-6C6F-4504-973D-361A60F01D84}" type="pres">
      <dgm:prSet presAssocID="{10C1FF23-A063-4AAC-952A-D833E3F5BAB2}" presName="sibTransNodeCircle" presStyleLbl="alignNode1" presStyleIdx="0" presStyleCnt="4">
        <dgm:presLayoutVars>
          <dgm:chMax val="0"/>
          <dgm:bulletEnabled/>
        </dgm:presLayoutVars>
      </dgm:prSet>
      <dgm:spPr/>
      <dgm:t>
        <a:bodyPr/>
        <a:lstStyle/>
        <a:p>
          <a:endParaRPr lang="en-US"/>
        </a:p>
      </dgm:t>
    </dgm:pt>
    <dgm:pt modelId="{0FE70A8D-B601-4366-AB8D-1EA8951C705A}" type="pres">
      <dgm:prSet presAssocID="{E87784AB-5133-4A69-B3FB-FA72A946D210}" presName="bottomLine" presStyleLbl="alignNode1" presStyleIdx="1" presStyleCnt="4">
        <dgm:presLayoutVars/>
      </dgm:prSet>
      <dgm:spPr/>
    </dgm:pt>
    <dgm:pt modelId="{5B181984-D494-4F93-BDB8-68F212A97312}" type="pres">
      <dgm:prSet presAssocID="{E87784AB-5133-4A69-B3FB-FA72A946D210}" presName="nodeText" presStyleLbl="bgAccFollowNode1" presStyleIdx="0" presStyleCnt="2">
        <dgm:presLayoutVars>
          <dgm:bulletEnabled val="1"/>
        </dgm:presLayoutVars>
      </dgm:prSet>
      <dgm:spPr/>
      <dgm:t>
        <a:bodyPr/>
        <a:lstStyle/>
        <a:p>
          <a:endParaRPr lang="en-US"/>
        </a:p>
      </dgm:t>
    </dgm:pt>
    <dgm:pt modelId="{A3291C32-53F7-483F-92C9-36EB2527DD73}" type="pres">
      <dgm:prSet presAssocID="{10C1FF23-A063-4AAC-952A-D833E3F5BAB2}" presName="sibTrans" presStyleCnt="0"/>
      <dgm:spPr/>
    </dgm:pt>
    <dgm:pt modelId="{C1DA99BA-F356-46D9-BB2D-0AB1011076B9}" type="pres">
      <dgm:prSet presAssocID="{AA69454B-BF4B-40AB-ABE1-1F902A04C4D0}" presName="compositeNode" presStyleCnt="0">
        <dgm:presLayoutVars>
          <dgm:bulletEnabled val="1"/>
        </dgm:presLayoutVars>
      </dgm:prSet>
      <dgm:spPr/>
    </dgm:pt>
    <dgm:pt modelId="{0845965D-D2F2-4734-B174-493B26D88FEE}" type="pres">
      <dgm:prSet presAssocID="{AA69454B-BF4B-40AB-ABE1-1F902A04C4D0}" presName="bgRect" presStyleLbl="bgAccFollowNode1" presStyleIdx="1" presStyleCnt="2"/>
      <dgm:spPr/>
      <dgm:t>
        <a:bodyPr/>
        <a:lstStyle/>
        <a:p>
          <a:endParaRPr lang="en-US"/>
        </a:p>
      </dgm:t>
    </dgm:pt>
    <dgm:pt modelId="{24D1EF6D-1A9A-4432-B71C-07E0675BB497}" type="pres">
      <dgm:prSet presAssocID="{295F99A1-BF61-49FA-B6F4-EEF94F7ADA3B}" presName="sibTransNodeCircle" presStyleLbl="alignNode1" presStyleIdx="2" presStyleCnt="4">
        <dgm:presLayoutVars>
          <dgm:chMax val="0"/>
          <dgm:bulletEnabled/>
        </dgm:presLayoutVars>
      </dgm:prSet>
      <dgm:spPr/>
      <dgm:t>
        <a:bodyPr/>
        <a:lstStyle/>
        <a:p>
          <a:endParaRPr lang="en-US"/>
        </a:p>
      </dgm:t>
    </dgm:pt>
    <dgm:pt modelId="{3D2D48B0-300B-4CB9-A560-C1E2B43DE152}" type="pres">
      <dgm:prSet presAssocID="{AA69454B-BF4B-40AB-ABE1-1F902A04C4D0}" presName="bottomLine" presStyleLbl="alignNode1" presStyleIdx="3" presStyleCnt="4">
        <dgm:presLayoutVars/>
      </dgm:prSet>
      <dgm:spPr/>
    </dgm:pt>
    <dgm:pt modelId="{1E1B2EDB-339F-4FFF-9EE0-B8F1AC362ECE}" type="pres">
      <dgm:prSet presAssocID="{AA69454B-BF4B-40AB-ABE1-1F902A04C4D0}" presName="nodeText" presStyleLbl="bgAccFollowNode1" presStyleIdx="1" presStyleCnt="2">
        <dgm:presLayoutVars>
          <dgm:bulletEnabled val="1"/>
        </dgm:presLayoutVars>
      </dgm:prSet>
      <dgm:spPr/>
      <dgm:t>
        <a:bodyPr/>
        <a:lstStyle/>
        <a:p>
          <a:endParaRPr lang="en-US"/>
        </a:p>
      </dgm:t>
    </dgm:pt>
  </dgm:ptLst>
  <dgm:cxnLst>
    <dgm:cxn modelId="{B9DBEA2D-40EB-47F7-8D99-CE7A33A0C3F6}" type="presOf" srcId="{E87784AB-5133-4A69-B3FB-FA72A946D210}" destId="{1FDEB9D1-DE8F-4424-B28B-C6F876C50C1D}" srcOrd="0" destOrd="0" presId="urn:microsoft.com/office/officeart/2016/7/layout/BasicLinearProcessNumbered"/>
    <dgm:cxn modelId="{951C7F1A-3B89-43F2-BF44-60EFF82A8310}" type="presOf" srcId="{F7E3052A-1114-42A1-8007-960F2FF94B4A}" destId="{7F04C705-B5B7-4417-8860-95B6F52E1500}" srcOrd="0" destOrd="0" presId="urn:microsoft.com/office/officeart/2016/7/layout/BasicLinearProcessNumbered"/>
    <dgm:cxn modelId="{C4CD05B9-51BB-4924-BDF5-ED0E161AC121}" type="presOf" srcId="{295F99A1-BF61-49FA-B6F4-EEF94F7ADA3B}" destId="{24D1EF6D-1A9A-4432-B71C-07E0675BB497}" srcOrd="0" destOrd="0" presId="urn:microsoft.com/office/officeart/2016/7/layout/BasicLinearProcessNumbered"/>
    <dgm:cxn modelId="{3D4D3E76-6793-48B0-85B6-103CC524AAF4}" type="presOf" srcId="{10C1FF23-A063-4AAC-952A-D833E3F5BAB2}" destId="{CA97AC07-6C6F-4504-973D-361A60F01D84}" srcOrd="0" destOrd="0" presId="urn:microsoft.com/office/officeart/2016/7/layout/BasicLinearProcessNumbered"/>
    <dgm:cxn modelId="{715B9A95-4457-4668-BEA9-EFAED90AD71B}" type="presOf" srcId="{AA69454B-BF4B-40AB-ABE1-1F902A04C4D0}" destId="{0845965D-D2F2-4734-B174-493B26D88FEE}" srcOrd="0" destOrd="0" presId="urn:microsoft.com/office/officeart/2016/7/layout/BasicLinearProcessNumbered"/>
    <dgm:cxn modelId="{3998583D-DED5-457E-971F-684903D56009}" srcId="{F7E3052A-1114-42A1-8007-960F2FF94B4A}" destId="{AA69454B-BF4B-40AB-ABE1-1F902A04C4D0}" srcOrd="1" destOrd="0" parTransId="{87996107-BDDA-4396-B63B-B44E25038833}" sibTransId="{295F99A1-BF61-49FA-B6F4-EEF94F7ADA3B}"/>
    <dgm:cxn modelId="{FAA9482D-B98D-4430-8F4A-53FAF8E817A7}" type="presOf" srcId="{AA69454B-BF4B-40AB-ABE1-1F902A04C4D0}" destId="{1E1B2EDB-339F-4FFF-9EE0-B8F1AC362ECE}" srcOrd="1" destOrd="0" presId="urn:microsoft.com/office/officeart/2016/7/layout/BasicLinearProcessNumbered"/>
    <dgm:cxn modelId="{170A3AD5-C032-4C8F-AFDC-45B61025EBE7}" type="presOf" srcId="{E87784AB-5133-4A69-B3FB-FA72A946D210}" destId="{5B181984-D494-4F93-BDB8-68F212A97312}" srcOrd="1" destOrd="0" presId="urn:microsoft.com/office/officeart/2016/7/layout/BasicLinearProcessNumbered"/>
    <dgm:cxn modelId="{E9AC32F2-B5FF-4066-9516-664B35C3CD01}" srcId="{F7E3052A-1114-42A1-8007-960F2FF94B4A}" destId="{E87784AB-5133-4A69-B3FB-FA72A946D210}" srcOrd="0" destOrd="0" parTransId="{935E91B3-628B-4CA7-91BC-E29CCED3E850}" sibTransId="{10C1FF23-A063-4AAC-952A-D833E3F5BAB2}"/>
    <dgm:cxn modelId="{B7B167AB-1337-479A-BFC1-D87C23BDE7F7}" type="presParOf" srcId="{7F04C705-B5B7-4417-8860-95B6F52E1500}" destId="{060C23BE-B340-46CA-9B39-082D01480F79}" srcOrd="0" destOrd="0" presId="urn:microsoft.com/office/officeart/2016/7/layout/BasicLinearProcessNumbered"/>
    <dgm:cxn modelId="{51198916-C006-47E6-A6F6-78E6F7889211}" type="presParOf" srcId="{060C23BE-B340-46CA-9B39-082D01480F79}" destId="{1FDEB9D1-DE8F-4424-B28B-C6F876C50C1D}" srcOrd="0" destOrd="0" presId="urn:microsoft.com/office/officeart/2016/7/layout/BasicLinearProcessNumbered"/>
    <dgm:cxn modelId="{E15A9247-75B5-46D0-9D0A-606CBD14F186}" type="presParOf" srcId="{060C23BE-B340-46CA-9B39-082D01480F79}" destId="{CA97AC07-6C6F-4504-973D-361A60F01D84}" srcOrd="1" destOrd="0" presId="urn:microsoft.com/office/officeart/2016/7/layout/BasicLinearProcessNumbered"/>
    <dgm:cxn modelId="{4AAD37EE-2CA0-45D6-9283-C4E588D4E617}" type="presParOf" srcId="{060C23BE-B340-46CA-9B39-082D01480F79}" destId="{0FE70A8D-B601-4366-AB8D-1EA8951C705A}" srcOrd="2" destOrd="0" presId="urn:microsoft.com/office/officeart/2016/7/layout/BasicLinearProcessNumbered"/>
    <dgm:cxn modelId="{18E98E27-0EC0-473A-AE0A-150F81B0E070}" type="presParOf" srcId="{060C23BE-B340-46CA-9B39-082D01480F79}" destId="{5B181984-D494-4F93-BDB8-68F212A97312}" srcOrd="3" destOrd="0" presId="urn:microsoft.com/office/officeart/2016/7/layout/BasicLinearProcessNumbered"/>
    <dgm:cxn modelId="{767F2FA7-71A2-459C-AAE7-C4064CEC8229}" type="presParOf" srcId="{7F04C705-B5B7-4417-8860-95B6F52E1500}" destId="{A3291C32-53F7-483F-92C9-36EB2527DD73}" srcOrd="1" destOrd="0" presId="urn:microsoft.com/office/officeart/2016/7/layout/BasicLinearProcessNumbered"/>
    <dgm:cxn modelId="{E56C8AA0-042F-4EE7-9DEF-5D224CBD04B0}" type="presParOf" srcId="{7F04C705-B5B7-4417-8860-95B6F52E1500}" destId="{C1DA99BA-F356-46D9-BB2D-0AB1011076B9}" srcOrd="2" destOrd="0" presId="urn:microsoft.com/office/officeart/2016/7/layout/BasicLinearProcessNumbered"/>
    <dgm:cxn modelId="{0AA0EB6D-1785-44F6-8A70-11B62A2E2E37}" type="presParOf" srcId="{C1DA99BA-F356-46D9-BB2D-0AB1011076B9}" destId="{0845965D-D2F2-4734-B174-493B26D88FEE}" srcOrd="0" destOrd="0" presId="urn:microsoft.com/office/officeart/2016/7/layout/BasicLinearProcessNumbered"/>
    <dgm:cxn modelId="{DE5ECBBE-0384-42D1-A2C6-1BF96415C8D1}" type="presParOf" srcId="{C1DA99BA-F356-46D9-BB2D-0AB1011076B9}" destId="{24D1EF6D-1A9A-4432-B71C-07E0675BB497}" srcOrd="1" destOrd="0" presId="urn:microsoft.com/office/officeart/2016/7/layout/BasicLinearProcessNumbered"/>
    <dgm:cxn modelId="{4DE06D31-943B-43CC-81CD-93928387FE89}" type="presParOf" srcId="{C1DA99BA-F356-46D9-BB2D-0AB1011076B9}" destId="{3D2D48B0-300B-4CB9-A560-C1E2B43DE152}" srcOrd="2" destOrd="0" presId="urn:microsoft.com/office/officeart/2016/7/layout/BasicLinearProcessNumbered"/>
    <dgm:cxn modelId="{1F45A292-E4AB-49F1-A40A-5AFD64004388}" type="presParOf" srcId="{C1DA99BA-F356-46D9-BB2D-0AB1011076B9}" destId="{1E1B2EDB-339F-4FFF-9EE0-B8F1AC362ECE}"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48EA9A8-D494-4D0C-B79C-61F910953C33}" type="doc">
      <dgm:prSet loTypeId="urn:microsoft.com/office/officeart/2005/8/layout/process4" loCatId="process" qsTypeId="urn:microsoft.com/office/officeart/2005/8/quickstyle/simple2" qsCatId="simple" csTypeId="urn:microsoft.com/office/officeart/2005/8/colors/colorful1" csCatId="colorful"/>
      <dgm:spPr/>
      <dgm:t>
        <a:bodyPr/>
        <a:lstStyle/>
        <a:p>
          <a:endParaRPr lang="en-US"/>
        </a:p>
      </dgm:t>
    </dgm:pt>
    <dgm:pt modelId="{FFF7E462-99A6-4CB4-83B7-B611540C1913}">
      <dgm:prSet/>
      <dgm:spPr/>
      <dgm:t>
        <a:bodyPr/>
        <a:lstStyle/>
        <a:p>
          <a:r>
            <a:rPr lang="en-AU"/>
            <a:t>Support with in school assessments is given to students who have special needs,  including examinations. Examples of provisions available include: use of a writer, extension of test time, rest breaks, separate examination supervision etc. </a:t>
          </a:r>
          <a:endParaRPr lang="en-US"/>
        </a:p>
      </dgm:t>
    </dgm:pt>
    <dgm:pt modelId="{FD003AB1-F180-4C8A-B5C2-86A0661F600C}" type="parTrans" cxnId="{92886037-A789-45B9-9C1B-2CC5493718E3}">
      <dgm:prSet/>
      <dgm:spPr/>
      <dgm:t>
        <a:bodyPr/>
        <a:lstStyle/>
        <a:p>
          <a:endParaRPr lang="en-US"/>
        </a:p>
      </dgm:t>
    </dgm:pt>
    <dgm:pt modelId="{D043976E-5EBC-4EAC-B630-0E051E5F429A}" type="sibTrans" cxnId="{92886037-A789-45B9-9C1B-2CC5493718E3}">
      <dgm:prSet/>
      <dgm:spPr/>
      <dgm:t>
        <a:bodyPr/>
        <a:lstStyle/>
        <a:p>
          <a:endParaRPr lang="en-US"/>
        </a:p>
      </dgm:t>
    </dgm:pt>
    <dgm:pt modelId="{6C8D0E8E-0D5C-48EE-8E37-711A375370CD}">
      <dgm:prSet/>
      <dgm:spPr/>
      <dgm:t>
        <a:bodyPr/>
        <a:lstStyle/>
        <a:p>
          <a:r>
            <a:rPr lang="en-AU"/>
            <a:t>Canterbury Girls is committed to ensuring all students with disabilities, including learning difficulties, are able to access and participate in education on the same basis as students without disability. </a:t>
          </a:r>
          <a:endParaRPr lang="en-US"/>
        </a:p>
      </dgm:t>
    </dgm:pt>
    <dgm:pt modelId="{61297FC4-E65F-4A81-B3AC-15319FCD2319}" type="parTrans" cxnId="{B048F325-C10A-4E9B-B048-EF2C6CF26E28}">
      <dgm:prSet/>
      <dgm:spPr/>
      <dgm:t>
        <a:bodyPr/>
        <a:lstStyle/>
        <a:p>
          <a:endParaRPr lang="en-US"/>
        </a:p>
      </dgm:t>
    </dgm:pt>
    <dgm:pt modelId="{C5C0E780-4FF6-4732-9705-E1DF8F2B8907}" type="sibTrans" cxnId="{B048F325-C10A-4E9B-B048-EF2C6CF26E28}">
      <dgm:prSet/>
      <dgm:spPr/>
      <dgm:t>
        <a:bodyPr/>
        <a:lstStyle/>
        <a:p>
          <a:endParaRPr lang="en-US"/>
        </a:p>
      </dgm:t>
    </dgm:pt>
    <dgm:pt modelId="{E815F9ED-5FFF-48DA-9490-89C47C93A355}">
      <dgm:prSet/>
      <dgm:spPr/>
      <dgm:t>
        <a:bodyPr/>
        <a:lstStyle/>
        <a:p>
          <a:r>
            <a:rPr lang="en-AU"/>
            <a:t>Any student with a known disability receives a </a:t>
          </a:r>
          <a:r>
            <a:rPr lang="en-AU" b="1"/>
            <a:t>Student Support Plan </a:t>
          </a:r>
          <a:r>
            <a:rPr lang="en-AU"/>
            <a:t>developed in consultation with a member of the school’s Learning Support Team, the student and parent.  The Plan contains information relating to any disability provisions which should be enacted in relation to the student’s assessment program. </a:t>
          </a:r>
          <a:endParaRPr lang="en-US"/>
        </a:p>
      </dgm:t>
    </dgm:pt>
    <dgm:pt modelId="{53E8625B-6F23-4891-9DBE-0DD5094B4AC0}" type="parTrans" cxnId="{104F9B47-1730-403F-B5DE-6E5E763672AB}">
      <dgm:prSet/>
      <dgm:spPr/>
      <dgm:t>
        <a:bodyPr/>
        <a:lstStyle/>
        <a:p>
          <a:endParaRPr lang="en-US"/>
        </a:p>
      </dgm:t>
    </dgm:pt>
    <dgm:pt modelId="{C171ED57-C614-4995-BD22-36EDD61F3FA1}" type="sibTrans" cxnId="{104F9B47-1730-403F-B5DE-6E5E763672AB}">
      <dgm:prSet/>
      <dgm:spPr/>
      <dgm:t>
        <a:bodyPr/>
        <a:lstStyle/>
        <a:p>
          <a:endParaRPr lang="en-US"/>
        </a:p>
      </dgm:t>
    </dgm:pt>
    <dgm:pt modelId="{8542B536-1163-4AE1-9E38-75068783EF4C}">
      <dgm:prSet/>
      <dgm:spPr/>
      <dgm:t>
        <a:bodyPr/>
        <a:lstStyle/>
        <a:p>
          <a:r>
            <a:rPr lang="en-AU"/>
            <a:t>Canterbury Girls assesses and accommodates students’ disability provisions needs and, when necessary,  submit applications for the HSC examinations on their behalf. </a:t>
          </a:r>
          <a:endParaRPr lang="en-US"/>
        </a:p>
      </dgm:t>
    </dgm:pt>
    <dgm:pt modelId="{56B424BA-34D0-4A18-9BB1-E2E65E59B348}" type="parTrans" cxnId="{676585D9-BEEC-444D-B7A0-7A6ECA7D4103}">
      <dgm:prSet/>
      <dgm:spPr/>
      <dgm:t>
        <a:bodyPr/>
        <a:lstStyle/>
        <a:p>
          <a:endParaRPr lang="en-US"/>
        </a:p>
      </dgm:t>
    </dgm:pt>
    <dgm:pt modelId="{02096FA7-47BB-4AE9-989C-D9774269F065}" type="sibTrans" cxnId="{676585D9-BEEC-444D-B7A0-7A6ECA7D4103}">
      <dgm:prSet/>
      <dgm:spPr/>
      <dgm:t>
        <a:bodyPr/>
        <a:lstStyle/>
        <a:p>
          <a:endParaRPr lang="en-US"/>
        </a:p>
      </dgm:t>
    </dgm:pt>
    <dgm:pt modelId="{6F538C16-B761-4EBB-AFCA-C42C710C301B}" type="pres">
      <dgm:prSet presAssocID="{548EA9A8-D494-4D0C-B79C-61F910953C33}" presName="Name0" presStyleCnt="0">
        <dgm:presLayoutVars>
          <dgm:dir/>
          <dgm:animLvl val="lvl"/>
          <dgm:resizeHandles val="exact"/>
        </dgm:presLayoutVars>
      </dgm:prSet>
      <dgm:spPr/>
      <dgm:t>
        <a:bodyPr/>
        <a:lstStyle/>
        <a:p>
          <a:endParaRPr lang="en-US"/>
        </a:p>
      </dgm:t>
    </dgm:pt>
    <dgm:pt modelId="{142EF2FE-B537-4DA6-BF93-F1F7E345EB82}" type="pres">
      <dgm:prSet presAssocID="{8542B536-1163-4AE1-9E38-75068783EF4C}" presName="boxAndChildren" presStyleCnt="0"/>
      <dgm:spPr/>
    </dgm:pt>
    <dgm:pt modelId="{343955C2-58DA-41E5-8FC1-29D3BF28F87D}" type="pres">
      <dgm:prSet presAssocID="{8542B536-1163-4AE1-9E38-75068783EF4C}" presName="parentTextBox" presStyleLbl="node1" presStyleIdx="0" presStyleCnt="4"/>
      <dgm:spPr/>
      <dgm:t>
        <a:bodyPr/>
        <a:lstStyle/>
        <a:p>
          <a:endParaRPr lang="en-US"/>
        </a:p>
      </dgm:t>
    </dgm:pt>
    <dgm:pt modelId="{4E2FE469-289B-4443-9786-3331F738BC42}" type="pres">
      <dgm:prSet presAssocID="{C171ED57-C614-4995-BD22-36EDD61F3FA1}" presName="sp" presStyleCnt="0"/>
      <dgm:spPr/>
    </dgm:pt>
    <dgm:pt modelId="{FD43A2E1-ED38-4C48-A77F-5C9F28C9BC6D}" type="pres">
      <dgm:prSet presAssocID="{E815F9ED-5FFF-48DA-9490-89C47C93A355}" presName="arrowAndChildren" presStyleCnt="0"/>
      <dgm:spPr/>
    </dgm:pt>
    <dgm:pt modelId="{77E38067-ED6E-4FB4-B70B-F0C6FAF60517}" type="pres">
      <dgm:prSet presAssocID="{E815F9ED-5FFF-48DA-9490-89C47C93A355}" presName="parentTextArrow" presStyleLbl="node1" presStyleIdx="1" presStyleCnt="4"/>
      <dgm:spPr/>
      <dgm:t>
        <a:bodyPr/>
        <a:lstStyle/>
        <a:p>
          <a:endParaRPr lang="en-US"/>
        </a:p>
      </dgm:t>
    </dgm:pt>
    <dgm:pt modelId="{24FC0721-D74B-44D8-95E7-966E07D2F90B}" type="pres">
      <dgm:prSet presAssocID="{C5C0E780-4FF6-4732-9705-E1DF8F2B8907}" presName="sp" presStyleCnt="0"/>
      <dgm:spPr/>
    </dgm:pt>
    <dgm:pt modelId="{8D5A0A14-D036-41AD-8D84-49F9CB5E6010}" type="pres">
      <dgm:prSet presAssocID="{6C8D0E8E-0D5C-48EE-8E37-711A375370CD}" presName="arrowAndChildren" presStyleCnt="0"/>
      <dgm:spPr/>
    </dgm:pt>
    <dgm:pt modelId="{650B9DE2-5A89-45D5-BC41-4EF7A1E1FD0F}" type="pres">
      <dgm:prSet presAssocID="{6C8D0E8E-0D5C-48EE-8E37-711A375370CD}" presName="parentTextArrow" presStyleLbl="node1" presStyleIdx="2" presStyleCnt="4"/>
      <dgm:spPr/>
      <dgm:t>
        <a:bodyPr/>
        <a:lstStyle/>
        <a:p>
          <a:endParaRPr lang="en-US"/>
        </a:p>
      </dgm:t>
    </dgm:pt>
    <dgm:pt modelId="{CDC7DFF9-FB41-4AA2-95D2-CF31D768E339}" type="pres">
      <dgm:prSet presAssocID="{D043976E-5EBC-4EAC-B630-0E051E5F429A}" presName="sp" presStyleCnt="0"/>
      <dgm:spPr/>
    </dgm:pt>
    <dgm:pt modelId="{CCB64122-90E0-4CC8-AD9F-FD8772DA8A6E}" type="pres">
      <dgm:prSet presAssocID="{FFF7E462-99A6-4CB4-83B7-B611540C1913}" presName="arrowAndChildren" presStyleCnt="0"/>
      <dgm:spPr/>
    </dgm:pt>
    <dgm:pt modelId="{F16DD62D-C586-4005-BB50-2F6226FCCB09}" type="pres">
      <dgm:prSet presAssocID="{FFF7E462-99A6-4CB4-83B7-B611540C1913}" presName="parentTextArrow" presStyleLbl="node1" presStyleIdx="3" presStyleCnt="4"/>
      <dgm:spPr/>
      <dgm:t>
        <a:bodyPr/>
        <a:lstStyle/>
        <a:p>
          <a:endParaRPr lang="en-US"/>
        </a:p>
      </dgm:t>
    </dgm:pt>
  </dgm:ptLst>
  <dgm:cxnLst>
    <dgm:cxn modelId="{676585D9-BEEC-444D-B7A0-7A6ECA7D4103}" srcId="{548EA9A8-D494-4D0C-B79C-61F910953C33}" destId="{8542B536-1163-4AE1-9E38-75068783EF4C}" srcOrd="3" destOrd="0" parTransId="{56B424BA-34D0-4A18-9BB1-E2E65E59B348}" sibTransId="{02096FA7-47BB-4AE9-989C-D9774269F065}"/>
    <dgm:cxn modelId="{2E3BF4CA-6D48-45E2-A3D6-1BDD21ACD21D}" type="presOf" srcId="{8542B536-1163-4AE1-9E38-75068783EF4C}" destId="{343955C2-58DA-41E5-8FC1-29D3BF28F87D}" srcOrd="0" destOrd="0" presId="urn:microsoft.com/office/officeart/2005/8/layout/process4"/>
    <dgm:cxn modelId="{92886037-A789-45B9-9C1B-2CC5493718E3}" srcId="{548EA9A8-D494-4D0C-B79C-61F910953C33}" destId="{FFF7E462-99A6-4CB4-83B7-B611540C1913}" srcOrd="0" destOrd="0" parTransId="{FD003AB1-F180-4C8A-B5C2-86A0661F600C}" sibTransId="{D043976E-5EBC-4EAC-B630-0E051E5F429A}"/>
    <dgm:cxn modelId="{4888C8BD-F172-461F-B4CA-20DF6CA23350}" type="presOf" srcId="{E815F9ED-5FFF-48DA-9490-89C47C93A355}" destId="{77E38067-ED6E-4FB4-B70B-F0C6FAF60517}" srcOrd="0" destOrd="0" presId="urn:microsoft.com/office/officeart/2005/8/layout/process4"/>
    <dgm:cxn modelId="{B387F7CB-E671-40CC-A330-47ED0F4233E4}" type="presOf" srcId="{548EA9A8-D494-4D0C-B79C-61F910953C33}" destId="{6F538C16-B761-4EBB-AFCA-C42C710C301B}" srcOrd="0" destOrd="0" presId="urn:microsoft.com/office/officeart/2005/8/layout/process4"/>
    <dgm:cxn modelId="{B048F325-C10A-4E9B-B048-EF2C6CF26E28}" srcId="{548EA9A8-D494-4D0C-B79C-61F910953C33}" destId="{6C8D0E8E-0D5C-48EE-8E37-711A375370CD}" srcOrd="1" destOrd="0" parTransId="{61297FC4-E65F-4A81-B3AC-15319FCD2319}" sibTransId="{C5C0E780-4FF6-4732-9705-E1DF8F2B8907}"/>
    <dgm:cxn modelId="{104F9B47-1730-403F-B5DE-6E5E763672AB}" srcId="{548EA9A8-D494-4D0C-B79C-61F910953C33}" destId="{E815F9ED-5FFF-48DA-9490-89C47C93A355}" srcOrd="2" destOrd="0" parTransId="{53E8625B-6F23-4891-9DBE-0DD5094B4AC0}" sibTransId="{C171ED57-C614-4995-BD22-36EDD61F3FA1}"/>
    <dgm:cxn modelId="{5EBA5BB6-6BAD-44F8-B5DD-96CB72C8D092}" type="presOf" srcId="{FFF7E462-99A6-4CB4-83B7-B611540C1913}" destId="{F16DD62D-C586-4005-BB50-2F6226FCCB09}" srcOrd="0" destOrd="0" presId="urn:microsoft.com/office/officeart/2005/8/layout/process4"/>
    <dgm:cxn modelId="{5BB299BF-D416-404C-A6DA-45BC69D6BBB7}" type="presOf" srcId="{6C8D0E8E-0D5C-48EE-8E37-711A375370CD}" destId="{650B9DE2-5A89-45D5-BC41-4EF7A1E1FD0F}" srcOrd="0" destOrd="0" presId="urn:microsoft.com/office/officeart/2005/8/layout/process4"/>
    <dgm:cxn modelId="{13BAEF24-1E86-44FC-9DA3-87C247D4B682}" type="presParOf" srcId="{6F538C16-B761-4EBB-AFCA-C42C710C301B}" destId="{142EF2FE-B537-4DA6-BF93-F1F7E345EB82}" srcOrd="0" destOrd="0" presId="urn:microsoft.com/office/officeart/2005/8/layout/process4"/>
    <dgm:cxn modelId="{8ACBB03B-E989-40B1-AA41-1F57B9398A26}" type="presParOf" srcId="{142EF2FE-B537-4DA6-BF93-F1F7E345EB82}" destId="{343955C2-58DA-41E5-8FC1-29D3BF28F87D}" srcOrd="0" destOrd="0" presId="urn:microsoft.com/office/officeart/2005/8/layout/process4"/>
    <dgm:cxn modelId="{94F3495C-8FFF-4D0F-BF65-0EC31DD77C3F}" type="presParOf" srcId="{6F538C16-B761-4EBB-AFCA-C42C710C301B}" destId="{4E2FE469-289B-4443-9786-3331F738BC42}" srcOrd="1" destOrd="0" presId="urn:microsoft.com/office/officeart/2005/8/layout/process4"/>
    <dgm:cxn modelId="{B94B07D4-8C74-460B-A0FE-709DDBD6421D}" type="presParOf" srcId="{6F538C16-B761-4EBB-AFCA-C42C710C301B}" destId="{FD43A2E1-ED38-4C48-A77F-5C9F28C9BC6D}" srcOrd="2" destOrd="0" presId="urn:microsoft.com/office/officeart/2005/8/layout/process4"/>
    <dgm:cxn modelId="{6D70F734-51FB-4B83-BFEC-5D24D5D0DB0B}" type="presParOf" srcId="{FD43A2E1-ED38-4C48-A77F-5C9F28C9BC6D}" destId="{77E38067-ED6E-4FB4-B70B-F0C6FAF60517}" srcOrd="0" destOrd="0" presId="urn:microsoft.com/office/officeart/2005/8/layout/process4"/>
    <dgm:cxn modelId="{D415938A-0E66-416E-A262-ECAC15694411}" type="presParOf" srcId="{6F538C16-B761-4EBB-AFCA-C42C710C301B}" destId="{24FC0721-D74B-44D8-95E7-966E07D2F90B}" srcOrd="3" destOrd="0" presId="urn:microsoft.com/office/officeart/2005/8/layout/process4"/>
    <dgm:cxn modelId="{F3591EF5-FD18-4C3A-B960-A41436B08E15}" type="presParOf" srcId="{6F538C16-B761-4EBB-AFCA-C42C710C301B}" destId="{8D5A0A14-D036-41AD-8D84-49F9CB5E6010}" srcOrd="4" destOrd="0" presId="urn:microsoft.com/office/officeart/2005/8/layout/process4"/>
    <dgm:cxn modelId="{3CF57458-45D1-4CD8-8273-C117D9A60427}" type="presParOf" srcId="{8D5A0A14-D036-41AD-8D84-49F9CB5E6010}" destId="{650B9DE2-5A89-45D5-BC41-4EF7A1E1FD0F}" srcOrd="0" destOrd="0" presId="urn:microsoft.com/office/officeart/2005/8/layout/process4"/>
    <dgm:cxn modelId="{9E6DB8E0-394B-4254-8139-97FAB5FBB91B}" type="presParOf" srcId="{6F538C16-B761-4EBB-AFCA-C42C710C301B}" destId="{CDC7DFF9-FB41-4AA2-95D2-CF31D768E339}" srcOrd="5" destOrd="0" presId="urn:microsoft.com/office/officeart/2005/8/layout/process4"/>
    <dgm:cxn modelId="{2E6CE68E-EA20-411F-A358-93DD45AA571D}" type="presParOf" srcId="{6F538C16-B761-4EBB-AFCA-C42C710C301B}" destId="{CCB64122-90E0-4CC8-AD9F-FD8772DA8A6E}" srcOrd="6" destOrd="0" presId="urn:microsoft.com/office/officeart/2005/8/layout/process4"/>
    <dgm:cxn modelId="{744595C5-2958-4671-ACA2-98BD854A3FEE}" type="presParOf" srcId="{CCB64122-90E0-4CC8-AD9F-FD8772DA8A6E}" destId="{F16DD62D-C586-4005-BB50-2F6226FCCB09}"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946371-BE71-4928-85C7-149EB1A1C4AE}">
      <dsp:nvSpPr>
        <dsp:cNvPr id="0" name=""/>
        <dsp:cNvSpPr/>
      </dsp:nvSpPr>
      <dsp:spPr>
        <a:xfrm>
          <a:off x="0" y="4039637"/>
          <a:ext cx="6496050" cy="530200"/>
        </a:xfrm>
        <a:prstGeom prst="rect">
          <a:avLst/>
        </a:prstGeom>
        <a:solidFill>
          <a:schemeClr val="accent2">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AU" sz="1200" b="0" i="0" kern="1200"/>
            <a:t>All students have the right to appeal against the ‘N’ determination via the NESA Schools Online website.</a:t>
          </a:r>
          <a:endParaRPr lang="en-US" sz="1200" kern="1200"/>
        </a:p>
      </dsp:txBody>
      <dsp:txXfrm>
        <a:off x="0" y="4039637"/>
        <a:ext cx="6496050" cy="530200"/>
      </dsp:txXfrm>
    </dsp:sp>
    <dsp:sp modelId="{10FEC465-3199-4FFB-99F0-155760C7AE48}">
      <dsp:nvSpPr>
        <dsp:cNvPr id="0" name=""/>
        <dsp:cNvSpPr/>
      </dsp:nvSpPr>
      <dsp:spPr>
        <a:xfrm rot="10800000">
          <a:off x="0" y="3232142"/>
          <a:ext cx="6496050" cy="815447"/>
        </a:xfrm>
        <a:prstGeom prst="upArrowCallou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AU" sz="1200" b="0" i="0" kern="1200"/>
            <a:t>To progress to the HSC year of study 12 units must be satisfactorily completed in the Preliminary Year, of which 2 units must be English.</a:t>
          </a:r>
          <a:endParaRPr lang="en-US" sz="1200" kern="1200"/>
        </a:p>
      </dsp:txBody>
      <dsp:txXfrm rot="10800000">
        <a:off x="0" y="3232142"/>
        <a:ext cx="6496050" cy="529853"/>
      </dsp:txXfrm>
    </dsp:sp>
    <dsp:sp modelId="{BCAEF997-3AEB-4031-90AC-4FAA2A29375D}">
      <dsp:nvSpPr>
        <dsp:cNvPr id="0" name=""/>
        <dsp:cNvSpPr/>
      </dsp:nvSpPr>
      <dsp:spPr>
        <a:xfrm rot="10800000">
          <a:off x="0" y="2424647"/>
          <a:ext cx="6496050" cy="815447"/>
        </a:xfrm>
        <a:prstGeom prst="upArrowCallout">
          <a:avLst/>
        </a:prstGeom>
        <a:solidFill>
          <a:schemeClr val="accent4">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AU" sz="1200" b="0" i="0" kern="1200"/>
            <a:t>This will result in the Principal issuing an ‘N’ determination and no RoSA grade will be awarded in that subject. </a:t>
          </a:r>
          <a:endParaRPr lang="en-US" sz="1200" kern="1200"/>
        </a:p>
      </dsp:txBody>
      <dsp:txXfrm rot="10800000">
        <a:off x="0" y="2424647"/>
        <a:ext cx="6496050" cy="529853"/>
      </dsp:txXfrm>
    </dsp:sp>
    <dsp:sp modelId="{44DC973C-93B3-4198-A450-9050EB76AACD}">
      <dsp:nvSpPr>
        <dsp:cNvPr id="0" name=""/>
        <dsp:cNvSpPr/>
      </dsp:nvSpPr>
      <dsp:spPr>
        <a:xfrm rot="10800000">
          <a:off x="0" y="1617152"/>
          <a:ext cx="6496050" cy="815447"/>
        </a:xfrm>
        <a:prstGeom prst="upArrowCallout">
          <a:avLst/>
        </a:prstGeom>
        <a:solidFill>
          <a:schemeClr val="accent5">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AU" sz="1200" b="0" i="0" kern="1200"/>
            <a:t>3 warning letters without any attempt to “mitigate” or correct the issues is an example of not meeting the requirements for satisfactory completion of a course.</a:t>
          </a:r>
          <a:endParaRPr lang="en-US" sz="1200" kern="1200"/>
        </a:p>
      </dsp:txBody>
      <dsp:txXfrm rot="10800000">
        <a:off x="0" y="1617152"/>
        <a:ext cx="6496050" cy="529853"/>
      </dsp:txXfrm>
    </dsp:sp>
    <dsp:sp modelId="{5EAD208E-8B7B-4EB4-A00A-05F34C829853}">
      <dsp:nvSpPr>
        <dsp:cNvPr id="0" name=""/>
        <dsp:cNvSpPr/>
      </dsp:nvSpPr>
      <dsp:spPr>
        <a:xfrm rot="10800000">
          <a:off x="0" y="809657"/>
          <a:ext cx="6496050" cy="815447"/>
        </a:xfrm>
        <a:prstGeom prst="upArrowCallout">
          <a:avLst/>
        </a:prstGeom>
        <a:solidFill>
          <a:schemeClr val="accent6">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AU" sz="1200" b="0" i="0" kern="1200"/>
            <a:t>Advice and time is given so the problem can be corrected and consequences of not meeting course completion criteria is outlined.</a:t>
          </a:r>
          <a:endParaRPr lang="en-US" sz="1200" kern="1200"/>
        </a:p>
      </dsp:txBody>
      <dsp:txXfrm rot="10800000">
        <a:off x="0" y="809657"/>
        <a:ext cx="6496050" cy="529853"/>
      </dsp:txXfrm>
    </dsp:sp>
    <dsp:sp modelId="{3C2EA8F7-35E3-4D1D-A76F-4A89B3A9D112}">
      <dsp:nvSpPr>
        <dsp:cNvPr id="0" name=""/>
        <dsp:cNvSpPr/>
      </dsp:nvSpPr>
      <dsp:spPr>
        <a:xfrm rot="10800000">
          <a:off x="0" y="2162"/>
          <a:ext cx="6496050" cy="815447"/>
        </a:xfrm>
        <a:prstGeom prst="upArrowCallout">
          <a:avLst/>
        </a:prstGeom>
        <a:solidFill>
          <a:schemeClr val="accent2">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AU" sz="1200" b="0" i="0" kern="1200"/>
            <a:t>The school issues </a:t>
          </a:r>
          <a:r>
            <a:rPr lang="en-AU" sz="1200" b="1" i="0" kern="1200"/>
            <a:t>warning letters </a:t>
          </a:r>
          <a:r>
            <a:rPr lang="en-AU" sz="1200" b="0" i="0" kern="1200"/>
            <a:t>to students who are in danger of not meeting course completion criteria.</a:t>
          </a:r>
          <a:endParaRPr lang="en-US" sz="1200" kern="1200"/>
        </a:p>
      </dsp:txBody>
      <dsp:txXfrm rot="10800000">
        <a:off x="0" y="2162"/>
        <a:ext cx="6496050" cy="5298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C9DEDD-4275-4232-AB8D-3E820D0629B7}">
      <dsp:nvSpPr>
        <dsp:cNvPr id="0" name=""/>
        <dsp:cNvSpPr/>
      </dsp:nvSpPr>
      <dsp:spPr>
        <a:xfrm>
          <a:off x="1299209" y="558"/>
          <a:ext cx="5196839" cy="725537"/>
        </a:xfrm>
        <a:prstGeom prst="rect">
          <a:avLst/>
        </a:prstGeom>
        <a:solidFill>
          <a:schemeClr val="accent5">
            <a:tint val="40000"/>
            <a:alpha val="90000"/>
            <a:hueOff val="0"/>
            <a:satOff val="0"/>
            <a:lumOff val="0"/>
            <a:alphaOff val="0"/>
          </a:schemeClr>
        </a:solidFill>
        <a:ln w="19050"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0833" tIns="184286" rIns="100833" bIns="184286" numCol="1" spcCol="1270" anchor="ctr" anchorCtr="0">
          <a:noAutofit/>
        </a:bodyPr>
        <a:lstStyle/>
        <a:p>
          <a:pPr lvl="0" algn="l" defTabSz="488950">
            <a:lnSpc>
              <a:spcPct val="90000"/>
            </a:lnSpc>
            <a:spcBef>
              <a:spcPct val="0"/>
            </a:spcBef>
            <a:spcAft>
              <a:spcPct val="35000"/>
            </a:spcAft>
          </a:pPr>
          <a:r>
            <a:rPr lang="en-US" sz="1100" kern="1200"/>
            <a:t>Call the school and communicate with Head Teacher or DP on the day of absence (earlier if possible)</a:t>
          </a:r>
        </a:p>
      </dsp:txBody>
      <dsp:txXfrm>
        <a:off x="1299209" y="558"/>
        <a:ext cx="5196839" cy="725537"/>
      </dsp:txXfrm>
    </dsp:sp>
    <dsp:sp modelId="{489B471A-6C8E-40EF-8D55-D7C04CD02AB8}">
      <dsp:nvSpPr>
        <dsp:cNvPr id="0" name=""/>
        <dsp:cNvSpPr/>
      </dsp:nvSpPr>
      <dsp:spPr>
        <a:xfrm>
          <a:off x="0" y="558"/>
          <a:ext cx="1299209" cy="725537"/>
        </a:xfrm>
        <a:prstGeom prst="rect">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8750" tIns="71667" rIns="68750" bIns="71667" numCol="1" spcCol="1270" anchor="ctr" anchorCtr="0">
          <a:noAutofit/>
        </a:bodyPr>
        <a:lstStyle/>
        <a:p>
          <a:pPr lvl="0" algn="ctr" defTabSz="622300">
            <a:lnSpc>
              <a:spcPct val="90000"/>
            </a:lnSpc>
            <a:spcBef>
              <a:spcPct val="0"/>
            </a:spcBef>
            <a:spcAft>
              <a:spcPct val="35000"/>
            </a:spcAft>
          </a:pPr>
          <a:r>
            <a:rPr lang="en-US" sz="1400" kern="1200"/>
            <a:t>Call</a:t>
          </a:r>
        </a:p>
      </dsp:txBody>
      <dsp:txXfrm>
        <a:off x="0" y="558"/>
        <a:ext cx="1299209" cy="725537"/>
      </dsp:txXfrm>
    </dsp:sp>
    <dsp:sp modelId="{8B15F080-E260-4D57-A1AA-90C8C018C0BD}">
      <dsp:nvSpPr>
        <dsp:cNvPr id="0" name=""/>
        <dsp:cNvSpPr/>
      </dsp:nvSpPr>
      <dsp:spPr>
        <a:xfrm>
          <a:off x="1299209" y="769627"/>
          <a:ext cx="5196839" cy="725537"/>
        </a:xfrm>
        <a:prstGeom prst="rect">
          <a:avLst/>
        </a:prstGeom>
        <a:solidFill>
          <a:schemeClr val="accent5">
            <a:tint val="40000"/>
            <a:alpha val="90000"/>
            <a:hueOff val="1205803"/>
            <a:satOff val="12"/>
            <a:lumOff val="93"/>
            <a:alphaOff val="0"/>
          </a:schemeClr>
        </a:solidFill>
        <a:ln w="19050" cap="rnd" cmpd="sng" algn="ctr">
          <a:solidFill>
            <a:schemeClr val="accent5">
              <a:tint val="40000"/>
              <a:alpha val="90000"/>
              <a:hueOff val="1205803"/>
              <a:satOff val="12"/>
              <a:lumOff val="9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0833" tIns="184286" rIns="100833" bIns="184286" numCol="1" spcCol="1270" anchor="ctr" anchorCtr="0">
          <a:noAutofit/>
        </a:bodyPr>
        <a:lstStyle/>
        <a:p>
          <a:pPr lvl="0" algn="l" defTabSz="488950">
            <a:lnSpc>
              <a:spcPct val="90000"/>
            </a:lnSpc>
            <a:spcBef>
              <a:spcPct val="0"/>
            </a:spcBef>
            <a:spcAft>
              <a:spcPct val="35000"/>
            </a:spcAft>
          </a:pPr>
          <a:r>
            <a:rPr lang="en-US" sz="1100" kern="1200"/>
            <a:t>Follow Illness/Misadventure  procedures</a:t>
          </a:r>
        </a:p>
      </dsp:txBody>
      <dsp:txXfrm>
        <a:off x="1299209" y="769627"/>
        <a:ext cx="5196839" cy="725537"/>
      </dsp:txXfrm>
    </dsp:sp>
    <dsp:sp modelId="{5B56DF10-AE01-4599-BD3A-E51CC2795906}">
      <dsp:nvSpPr>
        <dsp:cNvPr id="0" name=""/>
        <dsp:cNvSpPr/>
      </dsp:nvSpPr>
      <dsp:spPr>
        <a:xfrm>
          <a:off x="0" y="769627"/>
          <a:ext cx="1299209" cy="725537"/>
        </a:xfrm>
        <a:prstGeom prst="rect">
          <a:avLst/>
        </a:prstGeom>
        <a:solidFill>
          <a:schemeClr val="accent5">
            <a:hueOff val="1247448"/>
            <a:satOff val="-803"/>
            <a:lumOff val="549"/>
            <a:alphaOff val="0"/>
          </a:schemeClr>
        </a:solidFill>
        <a:ln w="19050" cap="rnd" cmpd="sng" algn="ctr">
          <a:solidFill>
            <a:schemeClr val="accent5">
              <a:hueOff val="1247448"/>
              <a:satOff val="-803"/>
              <a:lumOff val="549"/>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8750" tIns="71667" rIns="68750" bIns="71667" numCol="1" spcCol="1270" anchor="ctr" anchorCtr="0">
          <a:noAutofit/>
        </a:bodyPr>
        <a:lstStyle/>
        <a:p>
          <a:pPr lvl="0" algn="ctr" defTabSz="622300">
            <a:lnSpc>
              <a:spcPct val="90000"/>
            </a:lnSpc>
            <a:spcBef>
              <a:spcPct val="0"/>
            </a:spcBef>
            <a:spcAft>
              <a:spcPct val="35000"/>
            </a:spcAft>
          </a:pPr>
          <a:r>
            <a:rPr lang="en-US" sz="1400" kern="1200"/>
            <a:t>Follow</a:t>
          </a:r>
        </a:p>
      </dsp:txBody>
      <dsp:txXfrm>
        <a:off x="0" y="769627"/>
        <a:ext cx="1299209" cy="725537"/>
      </dsp:txXfrm>
    </dsp:sp>
    <dsp:sp modelId="{283F4DD3-8D6D-4486-A7AD-81BF17A3D225}">
      <dsp:nvSpPr>
        <dsp:cNvPr id="0" name=""/>
        <dsp:cNvSpPr/>
      </dsp:nvSpPr>
      <dsp:spPr>
        <a:xfrm>
          <a:off x="1299209" y="1538696"/>
          <a:ext cx="5196839" cy="725537"/>
        </a:xfrm>
        <a:prstGeom prst="rect">
          <a:avLst/>
        </a:prstGeom>
        <a:solidFill>
          <a:schemeClr val="accent5">
            <a:tint val="40000"/>
            <a:alpha val="90000"/>
            <a:hueOff val="2411606"/>
            <a:satOff val="23"/>
            <a:lumOff val="185"/>
            <a:alphaOff val="0"/>
          </a:schemeClr>
        </a:solidFill>
        <a:ln w="19050" cap="rnd" cmpd="sng" algn="ctr">
          <a:solidFill>
            <a:schemeClr val="accent5">
              <a:tint val="40000"/>
              <a:alpha val="90000"/>
              <a:hueOff val="2411606"/>
              <a:satOff val="23"/>
              <a:lumOff val="18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0833" tIns="184286" rIns="100833" bIns="184286" numCol="1" spcCol="1270" anchor="ctr" anchorCtr="0">
          <a:noAutofit/>
        </a:bodyPr>
        <a:lstStyle/>
        <a:p>
          <a:pPr lvl="0" algn="l" defTabSz="488950">
            <a:lnSpc>
              <a:spcPct val="90000"/>
            </a:lnSpc>
            <a:spcBef>
              <a:spcPct val="0"/>
            </a:spcBef>
            <a:spcAft>
              <a:spcPct val="35000"/>
            </a:spcAft>
          </a:pPr>
          <a:r>
            <a:rPr lang="en-US" sz="1100" kern="1200"/>
            <a:t>Complete relevant official school forms</a:t>
          </a:r>
        </a:p>
      </dsp:txBody>
      <dsp:txXfrm>
        <a:off x="1299209" y="1538696"/>
        <a:ext cx="5196839" cy="725537"/>
      </dsp:txXfrm>
    </dsp:sp>
    <dsp:sp modelId="{78BE06B5-DFBC-4428-829D-D833D50B3850}">
      <dsp:nvSpPr>
        <dsp:cNvPr id="0" name=""/>
        <dsp:cNvSpPr/>
      </dsp:nvSpPr>
      <dsp:spPr>
        <a:xfrm>
          <a:off x="0" y="1538696"/>
          <a:ext cx="1299209" cy="725537"/>
        </a:xfrm>
        <a:prstGeom prst="rect">
          <a:avLst/>
        </a:prstGeom>
        <a:solidFill>
          <a:schemeClr val="accent5">
            <a:hueOff val="2494895"/>
            <a:satOff val="-1605"/>
            <a:lumOff val="1098"/>
            <a:alphaOff val="0"/>
          </a:schemeClr>
        </a:solidFill>
        <a:ln w="19050" cap="rnd" cmpd="sng" algn="ctr">
          <a:solidFill>
            <a:schemeClr val="accent5">
              <a:hueOff val="2494895"/>
              <a:satOff val="-1605"/>
              <a:lumOff val="1098"/>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8750" tIns="71667" rIns="68750" bIns="71667" numCol="1" spcCol="1270" anchor="ctr" anchorCtr="0">
          <a:noAutofit/>
        </a:bodyPr>
        <a:lstStyle/>
        <a:p>
          <a:pPr lvl="0" algn="ctr" defTabSz="622300">
            <a:lnSpc>
              <a:spcPct val="90000"/>
            </a:lnSpc>
            <a:spcBef>
              <a:spcPct val="0"/>
            </a:spcBef>
            <a:spcAft>
              <a:spcPct val="35000"/>
            </a:spcAft>
          </a:pPr>
          <a:r>
            <a:rPr lang="en-US" sz="1400" kern="1200"/>
            <a:t>Complete</a:t>
          </a:r>
        </a:p>
      </dsp:txBody>
      <dsp:txXfrm>
        <a:off x="0" y="1538696"/>
        <a:ext cx="1299209" cy="725537"/>
      </dsp:txXfrm>
    </dsp:sp>
    <dsp:sp modelId="{36D46AFE-0E3E-43C0-94BE-88A394433099}">
      <dsp:nvSpPr>
        <dsp:cNvPr id="0" name=""/>
        <dsp:cNvSpPr/>
      </dsp:nvSpPr>
      <dsp:spPr>
        <a:xfrm>
          <a:off x="1299209" y="2307766"/>
          <a:ext cx="5196839" cy="725537"/>
        </a:xfrm>
        <a:prstGeom prst="rect">
          <a:avLst/>
        </a:prstGeom>
        <a:solidFill>
          <a:schemeClr val="accent5">
            <a:tint val="40000"/>
            <a:alpha val="90000"/>
            <a:hueOff val="3617409"/>
            <a:satOff val="35"/>
            <a:lumOff val="278"/>
            <a:alphaOff val="0"/>
          </a:schemeClr>
        </a:solidFill>
        <a:ln w="19050" cap="rnd" cmpd="sng" algn="ctr">
          <a:solidFill>
            <a:schemeClr val="accent5">
              <a:tint val="40000"/>
              <a:alpha val="90000"/>
              <a:hueOff val="3617409"/>
              <a:satOff val="35"/>
              <a:lumOff val="2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0833" tIns="184286" rIns="100833" bIns="184286" numCol="1" spcCol="1270" anchor="ctr" anchorCtr="0">
          <a:noAutofit/>
        </a:bodyPr>
        <a:lstStyle/>
        <a:p>
          <a:pPr lvl="0" algn="l" defTabSz="488950">
            <a:lnSpc>
              <a:spcPct val="90000"/>
            </a:lnSpc>
            <a:spcBef>
              <a:spcPct val="0"/>
            </a:spcBef>
            <a:spcAft>
              <a:spcPct val="35000"/>
            </a:spcAft>
          </a:pPr>
          <a:r>
            <a:rPr lang="en-US" sz="1100" kern="1200"/>
            <a:t>Get supporting documentation e.g. Medical/ Misadventure certificate that covers the period of absence</a:t>
          </a:r>
        </a:p>
      </dsp:txBody>
      <dsp:txXfrm>
        <a:off x="1299209" y="2307766"/>
        <a:ext cx="5196839" cy="725537"/>
      </dsp:txXfrm>
    </dsp:sp>
    <dsp:sp modelId="{26C56531-512F-4BC4-B880-F584F5174C15}">
      <dsp:nvSpPr>
        <dsp:cNvPr id="0" name=""/>
        <dsp:cNvSpPr/>
      </dsp:nvSpPr>
      <dsp:spPr>
        <a:xfrm>
          <a:off x="0" y="2307766"/>
          <a:ext cx="1299209" cy="725537"/>
        </a:xfrm>
        <a:prstGeom prst="rect">
          <a:avLst/>
        </a:prstGeom>
        <a:solidFill>
          <a:schemeClr val="accent5">
            <a:hueOff val="3742343"/>
            <a:satOff val="-2408"/>
            <a:lumOff val="1646"/>
            <a:alphaOff val="0"/>
          </a:schemeClr>
        </a:solidFill>
        <a:ln w="19050" cap="rnd" cmpd="sng" algn="ctr">
          <a:solidFill>
            <a:schemeClr val="accent5">
              <a:hueOff val="3742343"/>
              <a:satOff val="-2408"/>
              <a:lumOff val="1646"/>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8750" tIns="71667" rIns="68750" bIns="71667" numCol="1" spcCol="1270" anchor="ctr" anchorCtr="0">
          <a:noAutofit/>
        </a:bodyPr>
        <a:lstStyle/>
        <a:p>
          <a:pPr lvl="0" algn="ctr" defTabSz="622300">
            <a:lnSpc>
              <a:spcPct val="90000"/>
            </a:lnSpc>
            <a:spcBef>
              <a:spcPct val="0"/>
            </a:spcBef>
            <a:spcAft>
              <a:spcPct val="35000"/>
            </a:spcAft>
          </a:pPr>
          <a:r>
            <a:rPr lang="en-US" sz="1400" kern="1200"/>
            <a:t>Get</a:t>
          </a:r>
        </a:p>
      </dsp:txBody>
      <dsp:txXfrm>
        <a:off x="0" y="2307766"/>
        <a:ext cx="1299209" cy="725537"/>
      </dsp:txXfrm>
    </dsp:sp>
    <dsp:sp modelId="{30CDABAB-6E7E-4E7C-921C-12F14F204439}">
      <dsp:nvSpPr>
        <dsp:cNvPr id="0" name=""/>
        <dsp:cNvSpPr/>
      </dsp:nvSpPr>
      <dsp:spPr>
        <a:xfrm>
          <a:off x="1299209" y="3076835"/>
          <a:ext cx="5196839" cy="725537"/>
        </a:xfrm>
        <a:prstGeom prst="rect">
          <a:avLst/>
        </a:prstGeom>
        <a:solidFill>
          <a:schemeClr val="accent5">
            <a:tint val="40000"/>
            <a:alpha val="90000"/>
            <a:hueOff val="4823212"/>
            <a:satOff val="46"/>
            <a:lumOff val="370"/>
            <a:alphaOff val="0"/>
          </a:schemeClr>
        </a:solidFill>
        <a:ln w="19050" cap="rnd" cmpd="sng" algn="ctr">
          <a:solidFill>
            <a:schemeClr val="accent5">
              <a:tint val="40000"/>
              <a:alpha val="90000"/>
              <a:hueOff val="4823212"/>
              <a:satOff val="46"/>
              <a:lumOff val="37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0833" tIns="184286" rIns="100833" bIns="184286" numCol="1" spcCol="1270" anchor="ctr" anchorCtr="0">
          <a:noAutofit/>
        </a:bodyPr>
        <a:lstStyle/>
        <a:p>
          <a:pPr lvl="0" algn="l" defTabSz="488950">
            <a:lnSpc>
              <a:spcPct val="90000"/>
            </a:lnSpc>
            <a:spcBef>
              <a:spcPct val="0"/>
            </a:spcBef>
            <a:spcAft>
              <a:spcPct val="35000"/>
            </a:spcAft>
          </a:pPr>
          <a:r>
            <a:rPr lang="en-US" sz="1100" kern="1200"/>
            <a:t>Submit forms on the first day of return and negotiate with Head Teacher</a:t>
          </a:r>
          <a:br>
            <a:rPr lang="en-US" sz="1100" kern="1200"/>
          </a:br>
          <a:endParaRPr lang="en-US" sz="1100" kern="1200"/>
        </a:p>
      </dsp:txBody>
      <dsp:txXfrm>
        <a:off x="1299209" y="3076835"/>
        <a:ext cx="5196839" cy="725537"/>
      </dsp:txXfrm>
    </dsp:sp>
    <dsp:sp modelId="{64021731-F316-4748-AC2E-073CE88FBE6C}">
      <dsp:nvSpPr>
        <dsp:cNvPr id="0" name=""/>
        <dsp:cNvSpPr/>
      </dsp:nvSpPr>
      <dsp:spPr>
        <a:xfrm>
          <a:off x="0" y="3076835"/>
          <a:ext cx="1299209" cy="725537"/>
        </a:xfrm>
        <a:prstGeom prst="rect">
          <a:avLst/>
        </a:prstGeom>
        <a:solidFill>
          <a:schemeClr val="accent5">
            <a:hueOff val="4989790"/>
            <a:satOff val="-3210"/>
            <a:lumOff val="2195"/>
            <a:alphaOff val="0"/>
          </a:schemeClr>
        </a:solidFill>
        <a:ln w="19050" cap="rnd" cmpd="sng" algn="ctr">
          <a:solidFill>
            <a:schemeClr val="accent5">
              <a:hueOff val="4989790"/>
              <a:satOff val="-3210"/>
              <a:lumOff val="2195"/>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8750" tIns="71667" rIns="68750" bIns="71667" numCol="1" spcCol="1270" anchor="ctr" anchorCtr="0">
          <a:noAutofit/>
        </a:bodyPr>
        <a:lstStyle/>
        <a:p>
          <a:pPr lvl="0" algn="ctr" defTabSz="622300">
            <a:lnSpc>
              <a:spcPct val="90000"/>
            </a:lnSpc>
            <a:spcBef>
              <a:spcPct val="0"/>
            </a:spcBef>
            <a:spcAft>
              <a:spcPct val="35000"/>
            </a:spcAft>
          </a:pPr>
          <a:r>
            <a:rPr lang="en-US" sz="1400" kern="1200"/>
            <a:t>Submit</a:t>
          </a:r>
        </a:p>
      </dsp:txBody>
      <dsp:txXfrm>
        <a:off x="0" y="3076835"/>
        <a:ext cx="1299209" cy="725537"/>
      </dsp:txXfrm>
    </dsp:sp>
    <dsp:sp modelId="{5070D1F4-6F75-48F2-B506-B1A0A2889931}">
      <dsp:nvSpPr>
        <dsp:cNvPr id="0" name=""/>
        <dsp:cNvSpPr/>
      </dsp:nvSpPr>
      <dsp:spPr>
        <a:xfrm>
          <a:off x="1299209" y="3845904"/>
          <a:ext cx="5196839" cy="725537"/>
        </a:xfrm>
        <a:prstGeom prst="rect">
          <a:avLst/>
        </a:prstGeom>
        <a:solidFill>
          <a:schemeClr val="accent5">
            <a:tint val="40000"/>
            <a:alpha val="90000"/>
            <a:hueOff val="6029015"/>
            <a:satOff val="58"/>
            <a:lumOff val="463"/>
            <a:alphaOff val="0"/>
          </a:schemeClr>
        </a:solidFill>
        <a:ln w="19050" cap="rnd" cmpd="sng" algn="ctr">
          <a:solidFill>
            <a:schemeClr val="accent5">
              <a:tint val="40000"/>
              <a:alpha val="90000"/>
              <a:hueOff val="6029015"/>
              <a:satOff val="58"/>
              <a:lumOff val="4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0833" tIns="184286" rIns="100833" bIns="184286" numCol="1" spcCol="1270" anchor="ctr" anchorCtr="0">
          <a:noAutofit/>
        </a:bodyPr>
        <a:lstStyle/>
        <a:p>
          <a:pPr lvl="0" algn="l" defTabSz="488950">
            <a:lnSpc>
              <a:spcPct val="90000"/>
            </a:lnSpc>
            <a:spcBef>
              <a:spcPct val="0"/>
            </a:spcBef>
            <a:spcAft>
              <a:spcPct val="35000"/>
            </a:spcAft>
          </a:pPr>
          <a:r>
            <a:rPr lang="en-US" sz="1100" kern="1200"/>
            <a:t>Illness/Misadventure applications will be granted if students follow procedure, have appropriate supporting documentation and have a valid reason</a:t>
          </a:r>
        </a:p>
      </dsp:txBody>
      <dsp:txXfrm>
        <a:off x="1299209" y="3845904"/>
        <a:ext cx="5196839" cy="725537"/>
      </dsp:txXfrm>
    </dsp:sp>
    <dsp:sp modelId="{BFF85878-C18E-4BAD-8479-2B0899F5491E}">
      <dsp:nvSpPr>
        <dsp:cNvPr id="0" name=""/>
        <dsp:cNvSpPr/>
      </dsp:nvSpPr>
      <dsp:spPr>
        <a:xfrm>
          <a:off x="0" y="3845904"/>
          <a:ext cx="1299209" cy="725537"/>
        </a:xfrm>
        <a:prstGeom prst="rect">
          <a:avLst/>
        </a:prstGeom>
        <a:solidFill>
          <a:schemeClr val="accent5">
            <a:hueOff val="6237238"/>
            <a:satOff val="-4013"/>
            <a:lumOff val="2744"/>
            <a:alphaOff val="0"/>
          </a:schemeClr>
        </a:solidFill>
        <a:ln w="19050" cap="rnd" cmpd="sng" algn="ctr">
          <a:solidFill>
            <a:schemeClr val="accent5">
              <a:hueOff val="6237238"/>
              <a:satOff val="-4013"/>
              <a:lumOff val="2744"/>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8750" tIns="71667" rIns="68750" bIns="71667" numCol="1" spcCol="1270" anchor="ctr" anchorCtr="0">
          <a:noAutofit/>
        </a:bodyPr>
        <a:lstStyle/>
        <a:p>
          <a:pPr lvl="0" algn="ctr" defTabSz="622300">
            <a:lnSpc>
              <a:spcPct val="90000"/>
            </a:lnSpc>
            <a:spcBef>
              <a:spcPct val="0"/>
            </a:spcBef>
            <a:spcAft>
              <a:spcPct val="35000"/>
            </a:spcAft>
          </a:pPr>
          <a:r>
            <a:rPr lang="en-US" sz="1400" kern="1200"/>
            <a:t>Be</a:t>
          </a:r>
        </a:p>
      </dsp:txBody>
      <dsp:txXfrm>
        <a:off x="0" y="3845904"/>
        <a:ext cx="1299209" cy="7255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232F7-C6DC-4CF0-B443-E39574F9F7A8}">
      <dsp:nvSpPr>
        <dsp:cNvPr id="0" name=""/>
        <dsp:cNvSpPr/>
      </dsp:nvSpPr>
      <dsp:spPr>
        <a:xfrm>
          <a:off x="3524" y="826066"/>
          <a:ext cx="1251531" cy="1752143"/>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7574" tIns="330200" rIns="97574" bIns="330200" numCol="1" spcCol="1270" anchor="t" anchorCtr="0">
          <a:noAutofit/>
        </a:bodyPr>
        <a:lstStyle/>
        <a:p>
          <a:pPr lvl="0" algn="l" defTabSz="622300">
            <a:lnSpc>
              <a:spcPct val="90000"/>
            </a:lnSpc>
            <a:spcBef>
              <a:spcPct val="0"/>
            </a:spcBef>
            <a:spcAft>
              <a:spcPct val="35000"/>
            </a:spcAft>
          </a:pPr>
          <a:r>
            <a:rPr lang="en-AU" sz="1400" kern="1200" dirty="0"/>
            <a:t>difficulties in preparation </a:t>
          </a:r>
          <a:endParaRPr lang="en-US" sz="1400" kern="1200" dirty="0"/>
        </a:p>
      </dsp:txBody>
      <dsp:txXfrm>
        <a:off x="3524" y="1491881"/>
        <a:ext cx="1251531" cy="1051286"/>
      </dsp:txXfrm>
    </dsp:sp>
    <dsp:sp modelId="{FC880D6E-2C86-46DC-B810-8482D6F925C0}">
      <dsp:nvSpPr>
        <dsp:cNvPr id="0" name=""/>
        <dsp:cNvSpPr/>
      </dsp:nvSpPr>
      <dsp:spPr>
        <a:xfrm>
          <a:off x="366468" y="1001281"/>
          <a:ext cx="525643" cy="525643"/>
        </a:xfrm>
        <a:prstGeom prst="ellipse">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40981" tIns="12700" rIns="40981" bIns="12700" numCol="1" spcCol="1270" anchor="ctr" anchorCtr="0">
          <a:noAutofit/>
        </a:bodyPr>
        <a:lstStyle/>
        <a:p>
          <a:pPr lvl="0" algn="ctr" defTabSz="1066800">
            <a:lnSpc>
              <a:spcPct val="90000"/>
            </a:lnSpc>
            <a:spcBef>
              <a:spcPct val="0"/>
            </a:spcBef>
            <a:spcAft>
              <a:spcPct val="35000"/>
            </a:spcAft>
          </a:pPr>
          <a:r>
            <a:rPr lang="en-US" sz="2400" kern="1200"/>
            <a:t>1</a:t>
          </a:r>
        </a:p>
      </dsp:txBody>
      <dsp:txXfrm>
        <a:off x="443447" y="1078260"/>
        <a:ext cx="371685" cy="371685"/>
      </dsp:txXfrm>
    </dsp:sp>
    <dsp:sp modelId="{C2970D83-0B5B-4816-9286-C9CFF33512FA}">
      <dsp:nvSpPr>
        <dsp:cNvPr id="0" name=""/>
        <dsp:cNvSpPr/>
      </dsp:nvSpPr>
      <dsp:spPr>
        <a:xfrm>
          <a:off x="3524" y="2578138"/>
          <a:ext cx="1251531" cy="72"/>
        </a:xfrm>
        <a:prstGeom prst="rect">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1BAE494D-761F-421E-90DE-39934450B5B1}">
      <dsp:nvSpPr>
        <dsp:cNvPr id="0" name=""/>
        <dsp:cNvSpPr/>
      </dsp:nvSpPr>
      <dsp:spPr>
        <a:xfrm>
          <a:off x="1380208" y="826066"/>
          <a:ext cx="1251531" cy="1752143"/>
        </a:xfrm>
        <a:prstGeom prst="rect">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7574" tIns="330200" rIns="97574" bIns="330200" numCol="1" spcCol="1270" anchor="t" anchorCtr="0">
          <a:noAutofit/>
        </a:bodyPr>
        <a:lstStyle/>
        <a:p>
          <a:pPr lvl="0" algn="l" defTabSz="622300">
            <a:lnSpc>
              <a:spcPct val="90000"/>
            </a:lnSpc>
            <a:spcBef>
              <a:spcPct val="0"/>
            </a:spcBef>
            <a:spcAft>
              <a:spcPct val="35000"/>
            </a:spcAft>
          </a:pPr>
          <a:r>
            <a:rPr lang="en-AU" sz="1400" kern="1200" dirty="0"/>
            <a:t>technology issues including printers </a:t>
          </a:r>
          <a:endParaRPr lang="en-US" sz="1400" kern="1200" dirty="0"/>
        </a:p>
      </dsp:txBody>
      <dsp:txXfrm>
        <a:off x="1380208" y="1491881"/>
        <a:ext cx="1251531" cy="1051286"/>
      </dsp:txXfrm>
    </dsp:sp>
    <dsp:sp modelId="{5AA7A2E0-14B6-4DBC-ADE1-83B90E7F9FA4}">
      <dsp:nvSpPr>
        <dsp:cNvPr id="0" name=""/>
        <dsp:cNvSpPr/>
      </dsp:nvSpPr>
      <dsp:spPr>
        <a:xfrm>
          <a:off x="1743152" y="1001281"/>
          <a:ext cx="525643" cy="525643"/>
        </a:xfrm>
        <a:prstGeom prst="ellipse">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40981" tIns="12700" rIns="40981" bIns="12700" numCol="1" spcCol="1270" anchor="ctr" anchorCtr="0">
          <a:noAutofit/>
        </a:bodyPr>
        <a:lstStyle/>
        <a:p>
          <a:pPr lvl="0" algn="ctr" defTabSz="1066800">
            <a:lnSpc>
              <a:spcPct val="90000"/>
            </a:lnSpc>
            <a:spcBef>
              <a:spcPct val="0"/>
            </a:spcBef>
            <a:spcAft>
              <a:spcPct val="35000"/>
            </a:spcAft>
          </a:pPr>
          <a:r>
            <a:rPr lang="en-US" sz="2400" kern="1200"/>
            <a:t>2</a:t>
          </a:r>
        </a:p>
      </dsp:txBody>
      <dsp:txXfrm>
        <a:off x="1820131" y="1078260"/>
        <a:ext cx="371685" cy="371685"/>
      </dsp:txXfrm>
    </dsp:sp>
    <dsp:sp modelId="{4D433EDF-6244-416F-996A-1CEAD815E225}">
      <dsp:nvSpPr>
        <dsp:cNvPr id="0" name=""/>
        <dsp:cNvSpPr/>
      </dsp:nvSpPr>
      <dsp:spPr>
        <a:xfrm>
          <a:off x="1380208" y="2578138"/>
          <a:ext cx="1251531" cy="72"/>
        </a:xfrm>
        <a:prstGeom prst="rect">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6971733C-5E9B-4C07-84C2-620302212413}">
      <dsp:nvSpPr>
        <dsp:cNvPr id="0" name=""/>
        <dsp:cNvSpPr/>
      </dsp:nvSpPr>
      <dsp:spPr>
        <a:xfrm>
          <a:off x="2756893" y="826066"/>
          <a:ext cx="1251531" cy="1752143"/>
        </a:xfrm>
        <a:prstGeom prst="rect">
          <a:avLst/>
        </a:prstGeom>
        <a:solidFill>
          <a:schemeClr val="accent4">
            <a:tint val="40000"/>
            <a:alpha val="90000"/>
            <a:hueOff val="0"/>
            <a:satOff val="0"/>
            <a:lumOff val="0"/>
            <a:alphaOff val="0"/>
          </a:schemeClr>
        </a:solidFill>
        <a:ln w="19050" cap="rnd"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7574" tIns="330200" rIns="97574" bIns="330200" numCol="1" spcCol="1270" anchor="t" anchorCtr="0">
          <a:noAutofit/>
        </a:bodyPr>
        <a:lstStyle/>
        <a:p>
          <a:pPr lvl="0" algn="l" defTabSz="622300">
            <a:lnSpc>
              <a:spcPct val="90000"/>
            </a:lnSpc>
            <a:spcBef>
              <a:spcPct val="0"/>
            </a:spcBef>
            <a:spcAft>
              <a:spcPct val="35000"/>
            </a:spcAft>
          </a:pPr>
          <a:r>
            <a:rPr lang="en-AU" sz="1400" kern="1200" dirty="0"/>
            <a:t>alleged deficiencies in tuition </a:t>
          </a:r>
          <a:endParaRPr lang="en-US" sz="1400" kern="1200" dirty="0"/>
        </a:p>
      </dsp:txBody>
      <dsp:txXfrm>
        <a:off x="2756893" y="1491881"/>
        <a:ext cx="1251531" cy="1051286"/>
      </dsp:txXfrm>
    </dsp:sp>
    <dsp:sp modelId="{50FAB35F-D1DB-4981-A10C-F20A8291024B}">
      <dsp:nvSpPr>
        <dsp:cNvPr id="0" name=""/>
        <dsp:cNvSpPr/>
      </dsp:nvSpPr>
      <dsp:spPr>
        <a:xfrm>
          <a:off x="3119837" y="1001281"/>
          <a:ext cx="525643" cy="525643"/>
        </a:xfrm>
        <a:prstGeom prst="ellipse">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40981" tIns="12700" rIns="40981" bIns="12700" numCol="1" spcCol="1270" anchor="ctr" anchorCtr="0">
          <a:noAutofit/>
        </a:bodyPr>
        <a:lstStyle/>
        <a:p>
          <a:pPr lvl="0" algn="ctr" defTabSz="1066800">
            <a:lnSpc>
              <a:spcPct val="90000"/>
            </a:lnSpc>
            <a:spcBef>
              <a:spcPct val="0"/>
            </a:spcBef>
            <a:spcAft>
              <a:spcPct val="35000"/>
            </a:spcAft>
          </a:pPr>
          <a:r>
            <a:rPr lang="en-US" sz="2400" kern="1200"/>
            <a:t>3</a:t>
          </a:r>
        </a:p>
      </dsp:txBody>
      <dsp:txXfrm>
        <a:off x="3196816" y="1078260"/>
        <a:ext cx="371685" cy="371685"/>
      </dsp:txXfrm>
    </dsp:sp>
    <dsp:sp modelId="{EA3D8098-A85C-4C06-B967-0D54AA7E96CE}">
      <dsp:nvSpPr>
        <dsp:cNvPr id="0" name=""/>
        <dsp:cNvSpPr/>
      </dsp:nvSpPr>
      <dsp:spPr>
        <a:xfrm>
          <a:off x="2756893" y="2578138"/>
          <a:ext cx="1251531" cy="72"/>
        </a:xfrm>
        <a:prstGeom prst="rect">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D5D3AABB-880F-4B3E-AFAD-D6CD272FF476}">
      <dsp:nvSpPr>
        <dsp:cNvPr id="0" name=""/>
        <dsp:cNvSpPr/>
      </dsp:nvSpPr>
      <dsp:spPr>
        <a:xfrm>
          <a:off x="4133577" y="826066"/>
          <a:ext cx="1251531" cy="1752143"/>
        </a:xfrm>
        <a:prstGeom prst="rect">
          <a:avLst/>
        </a:prstGeom>
        <a:solidFill>
          <a:schemeClr val="accent5">
            <a:tint val="40000"/>
            <a:alpha val="90000"/>
            <a:hueOff val="0"/>
            <a:satOff val="0"/>
            <a:lumOff val="0"/>
            <a:alphaOff val="0"/>
          </a:schemeClr>
        </a:solidFill>
        <a:ln w="19050"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7574" tIns="330200" rIns="97574" bIns="330200" numCol="1" spcCol="1270" anchor="t" anchorCtr="0">
          <a:noAutofit/>
        </a:bodyPr>
        <a:lstStyle/>
        <a:p>
          <a:pPr lvl="0" algn="l" defTabSz="622300">
            <a:lnSpc>
              <a:spcPct val="90000"/>
            </a:lnSpc>
            <a:spcBef>
              <a:spcPct val="0"/>
            </a:spcBef>
            <a:spcAft>
              <a:spcPct val="35000"/>
            </a:spcAft>
          </a:pPr>
          <a:r>
            <a:rPr lang="en-AU" sz="1400" kern="1200" dirty="0"/>
            <a:t>family celebrations/commitments </a:t>
          </a:r>
          <a:endParaRPr lang="en-US" sz="1400" kern="1200" dirty="0"/>
        </a:p>
      </dsp:txBody>
      <dsp:txXfrm>
        <a:off x="4133577" y="1491881"/>
        <a:ext cx="1251531" cy="1051286"/>
      </dsp:txXfrm>
    </dsp:sp>
    <dsp:sp modelId="{AB4AECBD-D340-45EA-829B-A6C0D61A1332}">
      <dsp:nvSpPr>
        <dsp:cNvPr id="0" name=""/>
        <dsp:cNvSpPr/>
      </dsp:nvSpPr>
      <dsp:spPr>
        <a:xfrm>
          <a:off x="4496521" y="1001281"/>
          <a:ext cx="525643" cy="525643"/>
        </a:xfrm>
        <a:prstGeom prst="ellipse">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40981" tIns="12700" rIns="40981" bIns="12700" numCol="1" spcCol="1270" anchor="ctr" anchorCtr="0">
          <a:noAutofit/>
        </a:bodyPr>
        <a:lstStyle/>
        <a:p>
          <a:pPr lvl="0" algn="ctr" defTabSz="1066800">
            <a:lnSpc>
              <a:spcPct val="90000"/>
            </a:lnSpc>
            <a:spcBef>
              <a:spcPct val="0"/>
            </a:spcBef>
            <a:spcAft>
              <a:spcPct val="35000"/>
            </a:spcAft>
          </a:pPr>
          <a:r>
            <a:rPr lang="en-US" sz="2400" kern="1200"/>
            <a:t>4</a:t>
          </a:r>
        </a:p>
      </dsp:txBody>
      <dsp:txXfrm>
        <a:off x="4573500" y="1078260"/>
        <a:ext cx="371685" cy="371685"/>
      </dsp:txXfrm>
    </dsp:sp>
    <dsp:sp modelId="{8FB2FEE2-0F94-4251-B38B-FA59E4245BA8}">
      <dsp:nvSpPr>
        <dsp:cNvPr id="0" name=""/>
        <dsp:cNvSpPr/>
      </dsp:nvSpPr>
      <dsp:spPr>
        <a:xfrm>
          <a:off x="4133577" y="2578138"/>
          <a:ext cx="1251531" cy="72"/>
        </a:xfrm>
        <a:prstGeom prst="rect">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A42D6595-07EC-46BD-B023-EF80E796EBC5}">
      <dsp:nvSpPr>
        <dsp:cNvPr id="0" name=""/>
        <dsp:cNvSpPr/>
      </dsp:nvSpPr>
      <dsp:spPr>
        <a:xfrm>
          <a:off x="5510261" y="826066"/>
          <a:ext cx="1251531" cy="1752143"/>
        </a:xfrm>
        <a:prstGeom prst="rect">
          <a:avLst/>
        </a:prstGeom>
        <a:solidFill>
          <a:schemeClr val="accent6">
            <a:tint val="40000"/>
            <a:alpha val="90000"/>
            <a:hueOff val="0"/>
            <a:satOff val="0"/>
            <a:lumOff val="0"/>
            <a:alphaOff val="0"/>
          </a:schemeClr>
        </a:solidFill>
        <a:ln w="19050" cap="rnd"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7574" tIns="330200" rIns="97574" bIns="330200" numCol="1" spcCol="1270" anchor="t" anchorCtr="0">
          <a:noAutofit/>
        </a:bodyPr>
        <a:lstStyle/>
        <a:p>
          <a:pPr lvl="0" algn="l" defTabSz="488950">
            <a:lnSpc>
              <a:spcPct val="90000"/>
            </a:lnSpc>
            <a:spcBef>
              <a:spcPct val="0"/>
            </a:spcBef>
            <a:spcAft>
              <a:spcPct val="35000"/>
            </a:spcAft>
          </a:pPr>
          <a:r>
            <a:rPr lang="en-AU" sz="1100" kern="1200" dirty="0"/>
            <a:t>loss of study time prior to the formal study vacation </a:t>
          </a:r>
          <a:endParaRPr lang="en-US" sz="1100" kern="1200" dirty="0"/>
        </a:p>
      </dsp:txBody>
      <dsp:txXfrm>
        <a:off x="5510261" y="1491881"/>
        <a:ext cx="1251531" cy="1051286"/>
      </dsp:txXfrm>
    </dsp:sp>
    <dsp:sp modelId="{74EA8944-6D11-4243-9858-BCB69719462F}">
      <dsp:nvSpPr>
        <dsp:cNvPr id="0" name=""/>
        <dsp:cNvSpPr/>
      </dsp:nvSpPr>
      <dsp:spPr>
        <a:xfrm>
          <a:off x="5873205" y="1001281"/>
          <a:ext cx="525643" cy="525643"/>
        </a:xfrm>
        <a:prstGeom prst="ellipse">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40981" tIns="12700" rIns="40981" bIns="12700" numCol="1" spcCol="1270" anchor="ctr" anchorCtr="0">
          <a:noAutofit/>
        </a:bodyPr>
        <a:lstStyle/>
        <a:p>
          <a:pPr lvl="0" algn="ctr" defTabSz="1066800">
            <a:lnSpc>
              <a:spcPct val="90000"/>
            </a:lnSpc>
            <a:spcBef>
              <a:spcPct val="0"/>
            </a:spcBef>
            <a:spcAft>
              <a:spcPct val="35000"/>
            </a:spcAft>
          </a:pPr>
          <a:r>
            <a:rPr lang="en-US" sz="2400" kern="1200"/>
            <a:t>5</a:t>
          </a:r>
        </a:p>
      </dsp:txBody>
      <dsp:txXfrm>
        <a:off x="5950184" y="1078260"/>
        <a:ext cx="371685" cy="371685"/>
      </dsp:txXfrm>
    </dsp:sp>
    <dsp:sp modelId="{A1EDD1CF-4B1A-4D3B-9153-EF082DB21271}">
      <dsp:nvSpPr>
        <dsp:cNvPr id="0" name=""/>
        <dsp:cNvSpPr/>
      </dsp:nvSpPr>
      <dsp:spPr>
        <a:xfrm>
          <a:off x="5510261" y="2578138"/>
          <a:ext cx="1251531" cy="72"/>
        </a:xfrm>
        <a:prstGeom prst="rect">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94D95B19-22B3-4FCE-B37D-4B1E147BC101}">
      <dsp:nvSpPr>
        <dsp:cNvPr id="0" name=""/>
        <dsp:cNvSpPr/>
      </dsp:nvSpPr>
      <dsp:spPr>
        <a:xfrm>
          <a:off x="6886945" y="826066"/>
          <a:ext cx="1251531" cy="1752143"/>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7574" tIns="330200" rIns="97574" bIns="330200" numCol="1" spcCol="1270" anchor="t" anchorCtr="0">
          <a:noAutofit/>
        </a:bodyPr>
        <a:lstStyle/>
        <a:p>
          <a:pPr lvl="0" algn="l" defTabSz="488950">
            <a:lnSpc>
              <a:spcPct val="90000"/>
            </a:lnSpc>
            <a:spcBef>
              <a:spcPct val="0"/>
            </a:spcBef>
            <a:spcAft>
              <a:spcPct val="35000"/>
            </a:spcAft>
          </a:pPr>
          <a:r>
            <a:rPr lang="en-AU" sz="1100" kern="1200" dirty="0"/>
            <a:t>misreading the assessment advice or examination timetable </a:t>
          </a:r>
          <a:endParaRPr lang="en-US" sz="1100" kern="1200" dirty="0"/>
        </a:p>
      </dsp:txBody>
      <dsp:txXfrm>
        <a:off x="6886945" y="1491881"/>
        <a:ext cx="1251531" cy="1051286"/>
      </dsp:txXfrm>
    </dsp:sp>
    <dsp:sp modelId="{171B5490-B92E-4F64-B371-ED8618CB8084}">
      <dsp:nvSpPr>
        <dsp:cNvPr id="0" name=""/>
        <dsp:cNvSpPr/>
      </dsp:nvSpPr>
      <dsp:spPr>
        <a:xfrm>
          <a:off x="7249889" y="1001281"/>
          <a:ext cx="525643" cy="525643"/>
        </a:xfrm>
        <a:prstGeom prst="ellipse">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40981" tIns="12700" rIns="40981" bIns="12700" numCol="1" spcCol="1270" anchor="ctr" anchorCtr="0">
          <a:noAutofit/>
        </a:bodyPr>
        <a:lstStyle/>
        <a:p>
          <a:pPr lvl="0" algn="ctr" defTabSz="1066800">
            <a:lnSpc>
              <a:spcPct val="90000"/>
            </a:lnSpc>
            <a:spcBef>
              <a:spcPct val="0"/>
            </a:spcBef>
            <a:spcAft>
              <a:spcPct val="35000"/>
            </a:spcAft>
          </a:pPr>
          <a:r>
            <a:rPr lang="en-US" sz="2400" kern="1200"/>
            <a:t>6</a:t>
          </a:r>
        </a:p>
      </dsp:txBody>
      <dsp:txXfrm>
        <a:off x="7326868" y="1078260"/>
        <a:ext cx="371685" cy="371685"/>
      </dsp:txXfrm>
    </dsp:sp>
    <dsp:sp modelId="{96A3AD3A-D2DC-45F1-8040-D3A98B1E2AF2}">
      <dsp:nvSpPr>
        <dsp:cNvPr id="0" name=""/>
        <dsp:cNvSpPr/>
      </dsp:nvSpPr>
      <dsp:spPr>
        <a:xfrm>
          <a:off x="6886945" y="2578138"/>
          <a:ext cx="1251531" cy="72"/>
        </a:xfrm>
        <a:prstGeom prst="rect">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7D00EB19-C3B8-4629-8063-B90A95A08971}">
      <dsp:nvSpPr>
        <dsp:cNvPr id="0" name=""/>
        <dsp:cNvSpPr/>
      </dsp:nvSpPr>
      <dsp:spPr>
        <a:xfrm>
          <a:off x="8263630" y="826066"/>
          <a:ext cx="1251531" cy="1752143"/>
        </a:xfrm>
        <a:prstGeom prst="rect">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7574" tIns="330200" rIns="97574" bIns="330200" numCol="1" spcCol="1270" anchor="t" anchorCtr="0">
          <a:noAutofit/>
        </a:bodyPr>
        <a:lstStyle/>
        <a:p>
          <a:pPr lvl="0" algn="l" defTabSz="488950">
            <a:lnSpc>
              <a:spcPct val="90000"/>
            </a:lnSpc>
            <a:spcBef>
              <a:spcPct val="0"/>
            </a:spcBef>
            <a:spcAft>
              <a:spcPct val="35000"/>
            </a:spcAft>
          </a:pPr>
          <a:r>
            <a:rPr lang="en-AU" sz="1100" kern="1200" dirty="0"/>
            <a:t>misreading of examination instructions, and</a:t>
          </a:r>
          <a:endParaRPr lang="en-US" sz="1100" kern="1200" dirty="0"/>
        </a:p>
      </dsp:txBody>
      <dsp:txXfrm>
        <a:off x="8263630" y="1491881"/>
        <a:ext cx="1251531" cy="1051286"/>
      </dsp:txXfrm>
    </dsp:sp>
    <dsp:sp modelId="{893C1231-4EEC-4981-A554-8482ABD9727D}">
      <dsp:nvSpPr>
        <dsp:cNvPr id="0" name=""/>
        <dsp:cNvSpPr/>
      </dsp:nvSpPr>
      <dsp:spPr>
        <a:xfrm>
          <a:off x="8626574" y="1001281"/>
          <a:ext cx="525643" cy="525643"/>
        </a:xfrm>
        <a:prstGeom prst="ellipse">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40981" tIns="12700" rIns="40981" bIns="12700" numCol="1" spcCol="1270" anchor="ctr" anchorCtr="0">
          <a:noAutofit/>
        </a:bodyPr>
        <a:lstStyle/>
        <a:p>
          <a:pPr lvl="0" algn="ctr" defTabSz="1066800">
            <a:lnSpc>
              <a:spcPct val="90000"/>
            </a:lnSpc>
            <a:spcBef>
              <a:spcPct val="0"/>
            </a:spcBef>
            <a:spcAft>
              <a:spcPct val="35000"/>
            </a:spcAft>
          </a:pPr>
          <a:r>
            <a:rPr lang="en-US" sz="2400" kern="1200"/>
            <a:t>7</a:t>
          </a:r>
        </a:p>
      </dsp:txBody>
      <dsp:txXfrm>
        <a:off x="8703553" y="1078260"/>
        <a:ext cx="371685" cy="371685"/>
      </dsp:txXfrm>
    </dsp:sp>
    <dsp:sp modelId="{D670F298-851A-4F77-B80A-4C20FA65D037}">
      <dsp:nvSpPr>
        <dsp:cNvPr id="0" name=""/>
        <dsp:cNvSpPr/>
      </dsp:nvSpPr>
      <dsp:spPr>
        <a:xfrm>
          <a:off x="8263630" y="2578138"/>
          <a:ext cx="1251531" cy="72"/>
        </a:xfrm>
        <a:prstGeom prst="rect">
          <a:avLst/>
        </a:prstGeom>
        <a:solidFill>
          <a:schemeClr val="accent5">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2D95383A-3B4A-4901-99C0-495E3F7B5E65}">
      <dsp:nvSpPr>
        <dsp:cNvPr id="0" name=""/>
        <dsp:cNvSpPr/>
      </dsp:nvSpPr>
      <dsp:spPr>
        <a:xfrm>
          <a:off x="9640314" y="826066"/>
          <a:ext cx="1251531" cy="1752143"/>
        </a:xfrm>
        <a:prstGeom prst="rect">
          <a:avLst/>
        </a:prstGeom>
        <a:solidFill>
          <a:schemeClr val="accent4">
            <a:tint val="40000"/>
            <a:alpha val="90000"/>
            <a:hueOff val="0"/>
            <a:satOff val="0"/>
            <a:lumOff val="0"/>
            <a:alphaOff val="0"/>
          </a:schemeClr>
        </a:solidFill>
        <a:ln w="19050" cap="rnd"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7574" tIns="330200" rIns="97574" bIns="330200" numCol="1" spcCol="1270" anchor="t" anchorCtr="0">
          <a:noAutofit/>
        </a:bodyPr>
        <a:lstStyle/>
        <a:p>
          <a:pPr lvl="0" algn="l" defTabSz="466725">
            <a:lnSpc>
              <a:spcPct val="90000"/>
            </a:lnSpc>
            <a:spcBef>
              <a:spcPct val="0"/>
            </a:spcBef>
            <a:spcAft>
              <a:spcPct val="35000"/>
            </a:spcAft>
          </a:pPr>
          <a:r>
            <a:rPr lang="en-AU" sz="1050" kern="1200" dirty="0"/>
            <a:t>long-term illness unless there is evidence of a sudden reoccurrence</a:t>
          </a:r>
          <a:endParaRPr lang="en-US" sz="1100" kern="1200" dirty="0"/>
        </a:p>
      </dsp:txBody>
      <dsp:txXfrm>
        <a:off x="9640314" y="1491881"/>
        <a:ext cx="1251531" cy="1051286"/>
      </dsp:txXfrm>
    </dsp:sp>
    <dsp:sp modelId="{B9492DD4-5809-446A-9FCA-3788289D29B4}">
      <dsp:nvSpPr>
        <dsp:cNvPr id="0" name=""/>
        <dsp:cNvSpPr/>
      </dsp:nvSpPr>
      <dsp:spPr>
        <a:xfrm>
          <a:off x="10003258" y="1001281"/>
          <a:ext cx="525643" cy="525643"/>
        </a:xfrm>
        <a:prstGeom prst="ellipse">
          <a:avLst/>
        </a:prstGeom>
        <a:solidFill>
          <a:schemeClr val="accent6">
            <a:hueOff val="0"/>
            <a:satOff val="0"/>
            <a:lumOff val="0"/>
            <a:alphaOff val="0"/>
          </a:schemeClr>
        </a:solidFill>
        <a:ln w="19050" cap="rnd" cmpd="sng" algn="ctr">
          <a:solidFill>
            <a:schemeClr val="accent6">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40981" tIns="12700" rIns="40981" bIns="12700" numCol="1" spcCol="1270" anchor="ctr" anchorCtr="0">
          <a:noAutofit/>
        </a:bodyPr>
        <a:lstStyle/>
        <a:p>
          <a:pPr lvl="0" algn="ctr" defTabSz="1066800">
            <a:lnSpc>
              <a:spcPct val="90000"/>
            </a:lnSpc>
            <a:spcBef>
              <a:spcPct val="0"/>
            </a:spcBef>
            <a:spcAft>
              <a:spcPct val="35000"/>
            </a:spcAft>
          </a:pPr>
          <a:r>
            <a:rPr lang="en-US" sz="2400" kern="1200"/>
            <a:t>8</a:t>
          </a:r>
        </a:p>
      </dsp:txBody>
      <dsp:txXfrm>
        <a:off x="10080237" y="1078260"/>
        <a:ext cx="371685" cy="371685"/>
      </dsp:txXfrm>
    </dsp:sp>
    <dsp:sp modelId="{5BCEA58E-3921-411F-AE73-3AD53F817931}">
      <dsp:nvSpPr>
        <dsp:cNvPr id="0" name=""/>
        <dsp:cNvSpPr/>
      </dsp:nvSpPr>
      <dsp:spPr>
        <a:xfrm>
          <a:off x="9640314" y="2578138"/>
          <a:ext cx="1251531" cy="72"/>
        </a:xfrm>
        <a:prstGeom prst="rect">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6C706A-5A1E-4B93-8854-D8C92B8D361E}">
      <dsp:nvSpPr>
        <dsp:cNvPr id="0" name=""/>
        <dsp:cNvSpPr/>
      </dsp:nvSpPr>
      <dsp:spPr>
        <a:xfrm>
          <a:off x="4884800" y="1656418"/>
          <a:ext cx="1091568" cy="91440"/>
        </a:xfrm>
        <a:custGeom>
          <a:avLst/>
          <a:gdLst/>
          <a:ahLst/>
          <a:cxnLst/>
          <a:rect l="0" t="0" r="0" b="0"/>
          <a:pathLst>
            <a:path>
              <a:moveTo>
                <a:pt x="0" y="45720"/>
              </a:moveTo>
              <a:lnTo>
                <a:pt x="1091568" y="45720"/>
              </a:lnTo>
            </a:path>
          </a:pathLst>
        </a:custGeom>
        <a:noFill/>
        <a:ln w="9525" cap="rnd"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02530" y="1696522"/>
        <a:ext cx="56108" cy="11232"/>
      </dsp:txXfrm>
    </dsp:sp>
    <dsp:sp modelId="{F1007789-0D39-48E5-B8A9-FC4ABE9D9260}">
      <dsp:nvSpPr>
        <dsp:cNvPr id="0" name=""/>
        <dsp:cNvSpPr/>
      </dsp:nvSpPr>
      <dsp:spPr>
        <a:xfrm>
          <a:off x="7605" y="238439"/>
          <a:ext cx="4878995" cy="2927397"/>
        </a:xfrm>
        <a:prstGeom prst="rect">
          <a:avLst/>
        </a:prstGeom>
        <a:solidFill>
          <a:schemeClr val="accent2">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39075" tIns="250951" rIns="239075" bIns="250951" numCol="1" spcCol="1270" anchor="t" anchorCtr="0">
          <a:noAutofit/>
        </a:bodyPr>
        <a:lstStyle/>
        <a:p>
          <a:pPr lvl="0" algn="l" defTabSz="622300">
            <a:lnSpc>
              <a:spcPct val="90000"/>
            </a:lnSpc>
            <a:spcBef>
              <a:spcPct val="0"/>
            </a:spcBef>
            <a:spcAft>
              <a:spcPct val="35000"/>
            </a:spcAft>
          </a:pPr>
          <a:r>
            <a:rPr lang="en-AU" sz="1400" b="0" i="0" kern="1200"/>
            <a:t>The school awards each student who completes a RoSA course a grade to represent that student’s achievement using the following process. </a:t>
          </a:r>
          <a:endParaRPr lang="en-US" sz="1400" kern="1200"/>
        </a:p>
        <a:p>
          <a:pPr marL="114300" lvl="1" indent="-114300" algn="l" defTabSz="533400">
            <a:lnSpc>
              <a:spcPct val="90000"/>
            </a:lnSpc>
            <a:spcBef>
              <a:spcPct val="0"/>
            </a:spcBef>
            <a:spcAft>
              <a:spcPct val="15000"/>
            </a:spcAft>
            <a:buChar char="••"/>
          </a:pPr>
          <a:r>
            <a:rPr lang="en-AU" sz="1200" b="0" i="0" kern="1200" dirty="0"/>
            <a:t>Establish an assessment program that consists of a number of assessment activities that cover the full range of outcomes. </a:t>
          </a:r>
          <a:endParaRPr lang="en-US" sz="1200" kern="1200" dirty="0"/>
        </a:p>
        <a:p>
          <a:pPr marL="114300" lvl="1" indent="-114300" algn="l" defTabSz="533400">
            <a:lnSpc>
              <a:spcPct val="90000"/>
            </a:lnSpc>
            <a:spcBef>
              <a:spcPct val="0"/>
            </a:spcBef>
            <a:spcAft>
              <a:spcPct val="15000"/>
            </a:spcAft>
            <a:buChar char="••"/>
          </a:pPr>
          <a:r>
            <a:rPr lang="en-AU" sz="1200" b="0" i="0" kern="1200" dirty="0"/>
            <a:t>Determine  a mark based on their assessment using the weightings of each activity. </a:t>
          </a:r>
          <a:endParaRPr lang="en-US" sz="1200" kern="1200" dirty="0"/>
        </a:p>
        <a:p>
          <a:pPr marL="114300" lvl="1" indent="-114300" algn="l" defTabSz="533400">
            <a:lnSpc>
              <a:spcPct val="90000"/>
            </a:lnSpc>
            <a:spcBef>
              <a:spcPct val="0"/>
            </a:spcBef>
            <a:spcAft>
              <a:spcPct val="15000"/>
            </a:spcAft>
            <a:buChar char="••"/>
          </a:pPr>
          <a:r>
            <a:rPr lang="en-AU" sz="1200" b="0" i="0" kern="1200" dirty="0"/>
            <a:t>determine the order of merit for the group. </a:t>
          </a:r>
          <a:endParaRPr lang="en-US" sz="1200" kern="1200" dirty="0"/>
        </a:p>
        <a:p>
          <a:pPr marL="114300" lvl="1" indent="-114300" algn="l" defTabSz="533400">
            <a:lnSpc>
              <a:spcPct val="90000"/>
            </a:lnSpc>
            <a:spcBef>
              <a:spcPct val="0"/>
            </a:spcBef>
            <a:spcAft>
              <a:spcPct val="15000"/>
            </a:spcAft>
            <a:buChar char="••"/>
          </a:pPr>
          <a:r>
            <a:rPr lang="en-AU" sz="1200" b="0" i="0" kern="1200" dirty="0"/>
            <a:t>Use course performance descriptors to relate the order of merit to grades awarded. </a:t>
          </a:r>
          <a:endParaRPr lang="en-US" sz="1200" kern="1200" dirty="0"/>
        </a:p>
        <a:p>
          <a:pPr marL="114300" lvl="1" indent="-114300" algn="l" defTabSz="533400">
            <a:lnSpc>
              <a:spcPct val="90000"/>
            </a:lnSpc>
            <a:spcBef>
              <a:spcPct val="0"/>
            </a:spcBef>
            <a:spcAft>
              <a:spcPct val="15000"/>
            </a:spcAft>
            <a:buChar char="••"/>
          </a:pPr>
          <a:r>
            <a:rPr lang="en-AU" sz="1200" b="0" i="0" kern="1200" dirty="0"/>
            <a:t>Review the grade awarded to each student to make sure that no anomaly has occurred. </a:t>
          </a:r>
          <a:endParaRPr lang="en-US" sz="1200" kern="1200" dirty="0"/>
        </a:p>
      </dsp:txBody>
      <dsp:txXfrm>
        <a:off x="7605" y="238439"/>
        <a:ext cx="4878995" cy="2927397"/>
      </dsp:txXfrm>
    </dsp:sp>
    <dsp:sp modelId="{6151124F-F94A-414F-91C6-08D94F2694AB}">
      <dsp:nvSpPr>
        <dsp:cNvPr id="0" name=""/>
        <dsp:cNvSpPr/>
      </dsp:nvSpPr>
      <dsp:spPr>
        <a:xfrm>
          <a:off x="6008769" y="238439"/>
          <a:ext cx="4878995" cy="2927397"/>
        </a:xfrm>
        <a:prstGeom prst="rect">
          <a:avLst/>
        </a:prstGeom>
        <a:solidFill>
          <a:schemeClr val="accent2">
            <a:hueOff val="1354814"/>
            <a:satOff val="-6632"/>
            <a:lumOff val="3725"/>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39075" tIns="250951" rIns="239075" bIns="250951" numCol="1" spcCol="1270" anchor="ctr" anchorCtr="0">
          <a:noAutofit/>
        </a:bodyPr>
        <a:lstStyle/>
        <a:p>
          <a:pPr lvl="0" algn="ctr" defTabSz="800100">
            <a:lnSpc>
              <a:spcPct val="90000"/>
            </a:lnSpc>
            <a:spcBef>
              <a:spcPct val="0"/>
            </a:spcBef>
            <a:spcAft>
              <a:spcPct val="35000"/>
            </a:spcAft>
          </a:pPr>
          <a:r>
            <a:rPr lang="en-AU" sz="1800" b="0" i="0" kern="1200" dirty="0"/>
            <a:t>Teachers follow a process of ‘moderation’ to ensure that grades awarded are consistent with published standards. This means that the grade a student receives in one school can be compared to the same grade anywhere in NSW. </a:t>
          </a:r>
          <a:endParaRPr lang="en-US" sz="1800" kern="1200" dirty="0"/>
        </a:p>
      </dsp:txBody>
      <dsp:txXfrm>
        <a:off x="6008769" y="238439"/>
        <a:ext cx="4878995" cy="29273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EB9D1-DE8F-4424-B28B-C6F876C50C1D}">
      <dsp:nvSpPr>
        <dsp:cNvPr id="0" name=""/>
        <dsp:cNvSpPr/>
      </dsp:nvSpPr>
      <dsp:spPr>
        <a:xfrm>
          <a:off x="1330" y="0"/>
          <a:ext cx="5187004" cy="3404277"/>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4399" tIns="330200" rIns="404399" bIns="330200" numCol="1" spcCol="1270" anchor="t" anchorCtr="0">
          <a:noAutofit/>
        </a:bodyPr>
        <a:lstStyle/>
        <a:p>
          <a:pPr lvl="0" algn="l" defTabSz="755650">
            <a:lnSpc>
              <a:spcPct val="90000"/>
            </a:lnSpc>
            <a:spcBef>
              <a:spcPct val="0"/>
            </a:spcBef>
            <a:spcAft>
              <a:spcPct val="35000"/>
            </a:spcAft>
          </a:pPr>
          <a:r>
            <a:rPr lang="en-AU" sz="1700" b="0" i="0" kern="1200"/>
            <a:t>All work presented in assessment tasks must be a student’s own or must be acknowledged appropriately. Malpractice, including plagiarism, could lead to students receiving zero marks </a:t>
          </a:r>
          <a:endParaRPr lang="en-US" sz="1700" kern="1200"/>
        </a:p>
      </dsp:txBody>
      <dsp:txXfrm>
        <a:off x="1330" y="1293625"/>
        <a:ext cx="5187004" cy="2042566"/>
      </dsp:txXfrm>
    </dsp:sp>
    <dsp:sp modelId="{CA97AC07-6C6F-4504-973D-361A60F01D84}">
      <dsp:nvSpPr>
        <dsp:cNvPr id="0" name=""/>
        <dsp:cNvSpPr/>
      </dsp:nvSpPr>
      <dsp:spPr>
        <a:xfrm>
          <a:off x="2084190" y="340427"/>
          <a:ext cx="1021283" cy="1021283"/>
        </a:xfrm>
        <a:prstGeom prst="ellipse">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79623" tIns="12700" rIns="79623" bIns="12700" numCol="1" spcCol="1270" anchor="ctr" anchorCtr="0">
          <a:noAutofit/>
        </a:bodyPr>
        <a:lstStyle/>
        <a:p>
          <a:pPr lvl="0" algn="ctr" defTabSz="2133600">
            <a:lnSpc>
              <a:spcPct val="90000"/>
            </a:lnSpc>
            <a:spcBef>
              <a:spcPct val="0"/>
            </a:spcBef>
            <a:spcAft>
              <a:spcPct val="35000"/>
            </a:spcAft>
          </a:pPr>
          <a:r>
            <a:rPr lang="en-US" sz="4800" kern="1200"/>
            <a:t>1</a:t>
          </a:r>
        </a:p>
      </dsp:txBody>
      <dsp:txXfrm>
        <a:off x="2233753" y="489990"/>
        <a:ext cx="722157" cy="722157"/>
      </dsp:txXfrm>
    </dsp:sp>
    <dsp:sp modelId="{0FE70A8D-B601-4366-AB8D-1EA8951C705A}">
      <dsp:nvSpPr>
        <dsp:cNvPr id="0" name=""/>
        <dsp:cNvSpPr/>
      </dsp:nvSpPr>
      <dsp:spPr>
        <a:xfrm>
          <a:off x="1330" y="3404205"/>
          <a:ext cx="5187004" cy="72"/>
        </a:xfrm>
        <a:prstGeom prst="rect">
          <a:avLst/>
        </a:prstGeom>
        <a:solidFill>
          <a:schemeClr val="accent2">
            <a:hueOff val="451605"/>
            <a:satOff val="-2211"/>
            <a:lumOff val="1242"/>
            <a:alphaOff val="0"/>
          </a:schemeClr>
        </a:solidFill>
        <a:ln w="19050" cap="rnd" cmpd="sng" algn="ctr">
          <a:solidFill>
            <a:schemeClr val="accent2">
              <a:hueOff val="451605"/>
              <a:satOff val="-2211"/>
              <a:lumOff val="1242"/>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0845965D-D2F2-4734-B174-493B26D88FEE}">
      <dsp:nvSpPr>
        <dsp:cNvPr id="0" name=""/>
        <dsp:cNvSpPr/>
      </dsp:nvSpPr>
      <dsp:spPr>
        <a:xfrm>
          <a:off x="5707035" y="0"/>
          <a:ext cx="5187004" cy="3404277"/>
        </a:xfrm>
        <a:prstGeom prst="rect">
          <a:avLst/>
        </a:prstGeom>
        <a:solidFill>
          <a:schemeClr val="accent2">
            <a:tint val="40000"/>
            <a:alpha val="90000"/>
            <a:hueOff val="1629769"/>
            <a:satOff val="-4713"/>
            <a:lumOff val="-100"/>
            <a:alphaOff val="0"/>
          </a:schemeClr>
        </a:solidFill>
        <a:ln w="19050" cap="rnd" cmpd="sng" algn="ctr">
          <a:solidFill>
            <a:schemeClr val="accent2">
              <a:tint val="40000"/>
              <a:alpha val="90000"/>
              <a:hueOff val="1629769"/>
              <a:satOff val="-4713"/>
              <a:lumOff val="-1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4399" tIns="330200" rIns="404399" bIns="330200" numCol="1" spcCol="1270" anchor="t" anchorCtr="0">
          <a:noAutofit/>
        </a:bodyPr>
        <a:lstStyle/>
        <a:p>
          <a:pPr lvl="0" algn="l" defTabSz="755650">
            <a:lnSpc>
              <a:spcPct val="90000"/>
            </a:lnSpc>
            <a:spcBef>
              <a:spcPct val="0"/>
            </a:spcBef>
            <a:spcAft>
              <a:spcPct val="35000"/>
            </a:spcAft>
          </a:pPr>
          <a:r>
            <a:rPr lang="en-AU" sz="1700" b="1" i="0" kern="1200"/>
            <a:t>Malpractice is any activity that allows students to gain an unfair advantage over other students.</a:t>
          </a:r>
          <a:endParaRPr lang="en-US" sz="1700" kern="1200"/>
        </a:p>
      </dsp:txBody>
      <dsp:txXfrm>
        <a:off x="5707035" y="1293625"/>
        <a:ext cx="5187004" cy="2042566"/>
      </dsp:txXfrm>
    </dsp:sp>
    <dsp:sp modelId="{24D1EF6D-1A9A-4432-B71C-07E0675BB497}">
      <dsp:nvSpPr>
        <dsp:cNvPr id="0" name=""/>
        <dsp:cNvSpPr/>
      </dsp:nvSpPr>
      <dsp:spPr>
        <a:xfrm>
          <a:off x="7789896" y="340427"/>
          <a:ext cx="1021283" cy="1021283"/>
        </a:xfrm>
        <a:prstGeom prst="ellipse">
          <a:avLst/>
        </a:prstGeom>
        <a:solidFill>
          <a:schemeClr val="accent2">
            <a:hueOff val="903209"/>
            <a:satOff val="-4421"/>
            <a:lumOff val="2483"/>
            <a:alphaOff val="0"/>
          </a:schemeClr>
        </a:solidFill>
        <a:ln w="19050" cap="rnd" cmpd="sng" algn="ctr">
          <a:solidFill>
            <a:schemeClr val="accent2">
              <a:hueOff val="903209"/>
              <a:satOff val="-4421"/>
              <a:lumOff val="2483"/>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79623" tIns="12700" rIns="79623" bIns="12700" numCol="1" spcCol="1270" anchor="ctr" anchorCtr="0">
          <a:noAutofit/>
        </a:bodyPr>
        <a:lstStyle/>
        <a:p>
          <a:pPr lvl="0" algn="ctr" defTabSz="2133600">
            <a:lnSpc>
              <a:spcPct val="90000"/>
            </a:lnSpc>
            <a:spcBef>
              <a:spcPct val="0"/>
            </a:spcBef>
            <a:spcAft>
              <a:spcPct val="35000"/>
            </a:spcAft>
          </a:pPr>
          <a:r>
            <a:rPr lang="en-US" sz="4800" kern="1200"/>
            <a:t>2</a:t>
          </a:r>
        </a:p>
      </dsp:txBody>
      <dsp:txXfrm>
        <a:off x="7939459" y="489990"/>
        <a:ext cx="722157" cy="722157"/>
      </dsp:txXfrm>
    </dsp:sp>
    <dsp:sp modelId="{3D2D48B0-300B-4CB9-A560-C1E2B43DE152}">
      <dsp:nvSpPr>
        <dsp:cNvPr id="0" name=""/>
        <dsp:cNvSpPr/>
      </dsp:nvSpPr>
      <dsp:spPr>
        <a:xfrm>
          <a:off x="5707035" y="3404205"/>
          <a:ext cx="5187004" cy="72"/>
        </a:xfrm>
        <a:prstGeom prst="rect">
          <a:avLst/>
        </a:prstGeom>
        <a:solidFill>
          <a:schemeClr val="accent2">
            <a:hueOff val="1354814"/>
            <a:satOff val="-6632"/>
            <a:lumOff val="3725"/>
            <a:alphaOff val="0"/>
          </a:schemeClr>
        </a:solidFill>
        <a:ln w="19050" cap="rnd" cmpd="sng" algn="ctr">
          <a:solidFill>
            <a:schemeClr val="accent2">
              <a:hueOff val="1354814"/>
              <a:satOff val="-6632"/>
              <a:lumOff val="3725"/>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3955C2-58DA-41E5-8FC1-29D3BF28F87D}">
      <dsp:nvSpPr>
        <dsp:cNvPr id="0" name=""/>
        <dsp:cNvSpPr/>
      </dsp:nvSpPr>
      <dsp:spPr>
        <a:xfrm>
          <a:off x="0" y="3750030"/>
          <a:ext cx="6496050" cy="820415"/>
        </a:xfrm>
        <a:prstGeom prst="rect">
          <a:avLst/>
        </a:prstGeom>
        <a:solidFill>
          <a:schemeClr val="accent2">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AU" sz="1100" kern="1200"/>
            <a:t>Canterbury Girls assesses and accommodates students’ disability provisions needs and, when necessary,  submit applications for the HSC examinations on their behalf. </a:t>
          </a:r>
          <a:endParaRPr lang="en-US" sz="1100" kern="1200"/>
        </a:p>
      </dsp:txBody>
      <dsp:txXfrm>
        <a:off x="0" y="3750030"/>
        <a:ext cx="6496050" cy="820415"/>
      </dsp:txXfrm>
    </dsp:sp>
    <dsp:sp modelId="{77E38067-ED6E-4FB4-B70B-F0C6FAF60517}">
      <dsp:nvSpPr>
        <dsp:cNvPr id="0" name=""/>
        <dsp:cNvSpPr/>
      </dsp:nvSpPr>
      <dsp:spPr>
        <a:xfrm rot="10800000">
          <a:off x="0" y="2500538"/>
          <a:ext cx="6496050" cy="1261798"/>
        </a:xfrm>
        <a:prstGeom prst="upArrowCallou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AU" sz="1100" kern="1200"/>
            <a:t>Any student with a known disability receives a </a:t>
          </a:r>
          <a:r>
            <a:rPr lang="en-AU" sz="1100" b="1" kern="1200"/>
            <a:t>Student Support Plan </a:t>
          </a:r>
          <a:r>
            <a:rPr lang="en-AU" sz="1100" kern="1200"/>
            <a:t>developed in consultation with a member of the school’s Learning Support Team, the student and parent.  The Plan contains information relating to any disability provisions which should be enacted in relation to the student’s assessment program. </a:t>
          </a:r>
          <a:endParaRPr lang="en-US" sz="1100" kern="1200"/>
        </a:p>
      </dsp:txBody>
      <dsp:txXfrm rot="10800000">
        <a:off x="0" y="2500538"/>
        <a:ext cx="6496050" cy="819878"/>
      </dsp:txXfrm>
    </dsp:sp>
    <dsp:sp modelId="{650B9DE2-5A89-45D5-BC41-4EF7A1E1FD0F}">
      <dsp:nvSpPr>
        <dsp:cNvPr id="0" name=""/>
        <dsp:cNvSpPr/>
      </dsp:nvSpPr>
      <dsp:spPr>
        <a:xfrm rot="10800000">
          <a:off x="0" y="1251046"/>
          <a:ext cx="6496050" cy="1261798"/>
        </a:xfrm>
        <a:prstGeom prst="upArrowCallout">
          <a:avLst/>
        </a:prstGeom>
        <a:solidFill>
          <a:schemeClr val="accent4">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AU" sz="1100" kern="1200"/>
            <a:t>Canterbury Girls is committed to ensuring all students with disabilities, including learning difficulties, are able to access and participate in education on the same basis as students without disability. </a:t>
          </a:r>
          <a:endParaRPr lang="en-US" sz="1100" kern="1200"/>
        </a:p>
      </dsp:txBody>
      <dsp:txXfrm rot="10800000">
        <a:off x="0" y="1251046"/>
        <a:ext cx="6496050" cy="819878"/>
      </dsp:txXfrm>
    </dsp:sp>
    <dsp:sp modelId="{F16DD62D-C586-4005-BB50-2F6226FCCB09}">
      <dsp:nvSpPr>
        <dsp:cNvPr id="0" name=""/>
        <dsp:cNvSpPr/>
      </dsp:nvSpPr>
      <dsp:spPr>
        <a:xfrm rot="10800000">
          <a:off x="0" y="1554"/>
          <a:ext cx="6496050" cy="1261798"/>
        </a:xfrm>
        <a:prstGeom prst="upArrowCallout">
          <a:avLst/>
        </a:prstGeom>
        <a:solidFill>
          <a:schemeClr val="accent5">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AU" sz="1100" kern="1200"/>
            <a:t>Support with in school assessments is given to students who have special needs,  including examinations. Examples of provisions available include: use of a writer, extension of test time, rest breaks, separate examination supervision etc. </a:t>
          </a:r>
          <a:endParaRPr lang="en-US" sz="1100" kern="1200"/>
        </a:p>
      </dsp:txBody>
      <dsp:txXfrm rot="10800000">
        <a:off x="0" y="1554"/>
        <a:ext cx="6496050" cy="819878"/>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4.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2205690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BF224F6-4986-4332-B7EF-2CB5F8046A20}" type="datetimeFigureOut">
              <a:rPr lang="en-AU" smtClean="0"/>
              <a:t>25/02/2019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1255954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3939884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146949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1112612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4"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28811533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4"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4088011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42330359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1308148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1343270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3676676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BF224F6-4986-4332-B7EF-2CB5F8046A20}" type="datetimeFigureOut">
              <a:rPr lang="en-AU" smtClean="0"/>
              <a:t>25/02/2019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1979176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BF224F6-4986-4332-B7EF-2CB5F8046A20}" type="datetimeFigureOut">
              <a:rPr lang="en-AU" smtClean="0"/>
              <a:t>25/02/2019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63370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3"/>
          <p:cNvSpPr>
            <a:spLocks noGrp="1"/>
          </p:cNvSpPr>
          <p:nvPr>
            <p:ph type="ftr" sz="quarter" idx="11"/>
          </p:nvPr>
        </p:nvSpPr>
        <p:spPr/>
        <p:txBody>
          <a:bodyPr/>
          <a:lstStyle/>
          <a:p>
            <a:endParaRPr lang="en-AU"/>
          </a:p>
        </p:txBody>
      </p:sp>
      <p:sp>
        <p:nvSpPr>
          <p:cNvPr id="6" name="Slide Number Placeholder 4"/>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3400830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2"/>
          <p:cNvSpPr>
            <a:spLocks noGrp="1"/>
          </p:cNvSpPr>
          <p:nvPr>
            <p:ph type="ftr" sz="quarter" idx="11"/>
          </p:nvPr>
        </p:nvSpPr>
        <p:spPr/>
        <p:txBody>
          <a:bodyPr/>
          <a:lstStyle/>
          <a:p>
            <a:endParaRPr lang="en-AU"/>
          </a:p>
        </p:txBody>
      </p:sp>
      <p:sp>
        <p:nvSpPr>
          <p:cNvPr id="6" name="Slide Number Placeholder 3"/>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1726856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1BF224F6-4986-4332-B7EF-2CB5F8046A20}" type="datetimeFigureOut">
              <a:rPr lang="en-AU" smtClean="0"/>
              <a:t>25/02/2019</a:t>
            </a:fld>
            <a:endParaRPr lang="en-AU"/>
          </a:p>
        </p:txBody>
      </p:sp>
      <p:sp>
        <p:nvSpPr>
          <p:cNvPr id="5" name="Footer Placeholder 5"/>
          <p:cNvSpPr>
            <a:spLocks noGrp="1"/>
          </p:cNvSpPr>
          <p:nvPr>
            <p:ph type="ftr" sz="quarter" idx="11"/>
          </p:nvPr>
        </p:nvSpPr>
        <p:spPr/>
        <p:txBody>
          <a:bodyPr/>
          <a:lstStyle/>
          <a:p>
            <a:endParaRPr lang="en-AU"/>
          </a:p>
        </p:txBody>
      </p:sp>
      <p:sp>
        <p:nvSpPr>
          <p:cNvPr id="6" name="Slide Number Placeholder 6"/>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72772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BF224F6-4986-4332-B7EF-2CB5F8046A20}" type="datetimeFigureOut">
              <a:rPr lang="en-AU" smtClean="0"/>
              <a:t>25/02/2019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D8ED8D-87CD-4ACE-BA69-8B0CB8A66F86}" type="slidenum">
              <a:rPr lang="en-AU" smtClean="0"/>
              <a:t>‹#›</a:t>
            </a:fld>
            <a:endParaRPr lang="en-AU"/>
          </a:p>
        </p:txBody>
      </p:sp>
    </p:spTree>
    <p:extLst>
      <p:ext uri="{BB962C8B-B14F-4D97-AF65-F5344CB8AC3E}">
        <p14:creationId xmlns:p14="http://schemas.microsoft.com/office/powerpoint/2010/main" val="3901398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BF224F6-4986-4332-B7EF-2CB5F8046A20}" type="datetimeFigureOut">
              <a:rPr lang="en-AU" smtClean="0"/>
              <a:t>25/02/2019</a:t>
            </a:fld>
            <a:endParaRPr lang="en-A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AU"/>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BD8ED8D-87CD-4ACE-BA69-8B0CB8A66F86}" type="slidenum">
              <a:rPr lang="en-AU" smtClean="0"/>
              <a:t>‹#›</a:t>
            </a:fld>
            <a:endParaRPr lang="en-AU"/>
          </a:p>
        </p:txBody>
      </p:sp>
    </p:spTree>
    <p:extLst>
      <p:ext uri="{BB962C8B-B14F-4D97-AF65-F5344CB8AC3E}">
        <p14:creationId xmlns:p14="http://schemas.microsoft.com/office/powerpoint/2010/main" val="3669840197"/>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education.nsw.gov.au/public-schools/practical-help-for-parents-and-carers/help-with-homework/tests-exams/hsc-help/parent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hyperlink" Target="http://educationstandards.nsw.edu.au/wps/portal/nesa/11-12/hsc/hsc-minimum-standard/online-tests" TargetMode="External"/><Relationship Id="rId4" Type="http://schemas.openxmlformats.org/officeDocument/2006/relationships/hyperlink" Target="http://educationstandards.nsw.edu.au/wps/portal/nesa/11-12/hsc/minimum-hsc-standar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09BE7-C9AC-48CF-A928-1DC3C89B0CCE}"/>
              </a:ext>
            </a:extLst>
          </p:cNvPr>
          <p:cNvSpPr>
            <a:spLocks noGrp="1"/>
          </p:cNvSpPr>
          <p:nvPr>
            <p:ph type="ctrTitle"/>
          </p:nvPr>
        </p:nvSpPr>
        <p:spPr>
          <a:xfrm>
            <a:off x="647701" y="1454964"/>
            <a:ext cx="4799009" cy="3308840"/>
          </a:xfrm>
        </p:spPr>
        <p:txBody>
          <a:bodyPr>
            <a:normAutofit/>
          </a:bodyPr>
          <a:lstStyle/>
          <a:p>
            <a:pPr>
              <a:lnSpc>
                <a:spcPct val="90000"/>
              </a:lnSpc>
            </a:pPr>
            <a:r>
              <a:rPr lang="en-AU" sz="4500" dirty="0"/>
              <a:t>Year 11 2019 </a:t>
            </a:r>
            <a:br>
              <a:rPr lang="en-AU" sz="4500" dirty="0"/>
            </a:br>
            <a:r>
              <a:rPr lang="en-AU" sz="4500" dirty="0"/>
              <a:t>Preliminary </a:t>
            </a:r>
            <a:r>
              <a:rPr lang="en-AU" sz="4500" dirty="0" err="1"/>
              <a:t>RoSA</a:t>
            </a:r>
            <a:r>
              <a:rPr lang="en-AU" sz="4500" dirty="0"/>
              <a:t> </a:t>
            </a:r>
            <a:br>
              <a:rPr lang="en-AU" sz="4500" dirty="0"/>
            </a:br>
            <a:r>
              <a:rPr lang="en-AU" sz="4500" dirty="0"/>
              <a:t>Assessment Information</a:t>
            </a:r>
          </a:p>
        </p:txBody>
      </p:sp>
      <p:sp>
        <p:nvSpPr>
          <p:cNvPr id="3" name="Subtitle 2">
            <a:extLst>
              <a:ext uri="{FF2B5EF4-FFF2-40B4-BE49-F238E27FC236}">
                <a16:creationId xmlns:a16="http://schemas.microsoft.com/office/drawing/2014/main" id="{118FEBD5-0864-47A1-9922-42EDD38BEE58}"/>
              </a:ext>
            </a:extLst>
          </p:cNvPr>
          <p:cNvSpPr>
            <a:spLocks noGrp="1"/>
          </p:cNvSpPr>
          <p:nvPr>
            <p:ph type="subTitle" idx="1"/>
          </p:nvPr>
        </p:nvSpPr>
        <p:spPr>
          <a:xfrm>
            <a:off x="647701" y="4763803"/>
            <a:ext cx="4799009" cy="1464378"/>
          </a:xfrm>
        </p:spPr>
        <p:txBody>
          <a:bodyPr>
            <a:normAutofit lnSpcReduction="10000"/>
          </a:bodyPr>
          <a:lstStyle/>
          <a:p>
            <a:pPr>
              <a:lnSpc>
                <a:spcPct val="90000"/>
              </a:lnSpc>
            </a:pPr>
            <a:r>
              <a:rPr lang="en-AU" b="1" dirty="0"/>
              <a:t>Supporting your teen in</a:t>
            </a:r>
          </a:p>
          <a:p>
            <a:pPr>
              <a:lnSpc>
                <a:spcPct val="90000"/>
              </a:lnSpc>
            </a:pPr>
            <a:r>
              <a:rPr lang="en-AU" b="1" dirty="0"/>
              <a:t> the senior years of study</a:t>
            </a:r>
          </a:p>
          <a:p>
            <a:pPr>
              <a:lnSpc>
                <a:spcPct val="90000"/>
              </a:lnSpc>
            </a:pPr>
            <a:r>
              <a:rPr lang="en-AU" sz="1600" dirty="0">
                <a:hlinkClick r:id="rId3" action="ppaction://hlinksldjump" tooltip="Headspace - Reduce Stress &amp; Prepare for Exams"/>
              </a:rPr>
              <a:t>/https://headspace.org.au/young-people/how-to-reduce-stress-and-prepare-for-exams</a:t>
            </a:r>
            <a:endParaRPr lang="en-AU" sz="1600" dirty="0"/>
          </a:p>
        </p:txBody>
      </p:sp>
      <p:pic>
        <p:nvPicPr>
          <p:cNvPr id="1026" name="Picture 2" descr="https://headspace.org.au/assets/Uploads/_resampled/ScaleWidthWyI0MDAiXQ/headspace-photo-library-Bedroom-21.jpg">
            <a:extLst>
              <a:ext uri="{FF2B5EF4-FFF2-40B4-BE49-F238E27FC236}">
                <a16:creationId xmlns:a16="http://schemas.microsoft.com/office/drawing/2014/main" id="{F54257C6-43DC-43E4-8C63-CC914DFA6B4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0749" r="10125"/>
          <a:stretch/>
        </p:blipFill>
        <p:spPr bwMode="auto">
          <a:xfrm>
            <a:off x="6094411" y="10"/>
            <a:ext cx="609759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70">
            <a:extLst>
              <a:ext uri="{FF2B5EF4-FFF2-40B4-BE49-F238E27FC236}">
                <a16:creationId xmlns:a16="http://schemas.microsoft.com/office/drawing/2014/main" id="{4A5788BB-481F-4FC7-AD49-73D20DDD6AE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1889192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F747F1B4-B831-4277-8AB0-32767F7EB7B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9" name="Freeform 7">
            <a:extLst>
              <a:ext uri="{FF2B5EF4-FFF2-40B4-BE49-F238E27FC236}">
                <a16:creationId xmlns:a16="http://schemas.microsoft.com/office/drawing/2014/main" id="{D80CFA21-AB7C-4BEB-9BFF-05764FBBF3C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p:cNvSpPr>
            <a:spLocks noGrp="1"/>
          </p:cNvSpPr>
          <p:nvPr>
            <p:ph type="title"/>
          </p:nvPr>
        </p:nvSpPr>
        <p:spPr>
          <a:xfrm>
            <a:off x="648930" y="629267"/>
            <a:ext cx="9252154" cy="1016654"/>
          </a:xfrm>
        </p:spPr>
        <p:txBody>
          <a:bodyPr>
            <a:normAutofit/>
          </a:bodyPr>
          <a:lstStyle/>
          <a:p>
            <a:pPr>
              <a:lnSpc>
                <a:spcPct val="90000"/>
              </a:lnSpc>
            </a:pPr>
            <a:r>
              <a:rPr lang="en-AU" sz="3300">
                <a:solidFill>
                  <a:srgbClr val="EBEBEB"/>
                </a:solidFill>
              </a:rPr>
              <a:t>Illness/Misadventure does NOT cover: </a:t>
            </a:r>
            <a:br>
              <a:rPr lang="en-AU" sz="3300">
                <a:solidFill>
                  <a:srgbClr val="EBEBEB"/>
                </a:solidFill>
              </a:rPr>
            </a:br>
            <a:endParaRPr lang="en-AU" sz="3300">
              <a:solidFill>
                <a:srgbClr val="EBEBEB"/>
              </a:solidFill>
            </a:endParaRPr>
          </a:p>
        </p:txBody>
      </p:sp>
      <p:sp>
        <p:nvSpPr>
          <p:cNvPr id="20" name="Rectangle 13">
            <a:extLst>
              <a:ext uri="{FF2B5EF4-FFF2-40B4-BE49-F238E27FC236}">
                <a16:creationId xmlns:a16="http://schemas.microsoft.com/office/drawing/2014/main" id="{12F7E335-851A-4CAE-B09F-E657819D460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1" name="Freeform: Shape 15">
            <a:extLst>
              <a:ext uri="{FF2B5EF4-FFF2-40B4-BE49-F238E27FC236}">
                <a16:creationId xmlns:a16="http://schemas.microsoft.com/office/drawing/2014/main" id="{10B541F0-7F6E-402E-84D8-CF96EACA5F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22" name="Content Placeholder 2">
            <a:extLst>
              <a:ext uri="{FF2B5EF4-FFF2-40B4-BE49-F238E27FC236}">
                <a16:creationId xmlns:a16="http://schemas.microsoft.com/office/drawing/2014/main" id="{9CA4CEEB-14B2-4B53-87E5-14E6D3D30643}"/>
              </a:ext>
            </a:extLst>
          </p:cNvPr>
          <p:cNvGraphicFramePr>
            <a:graphicFrameLocks noGrp="1"/>
          </p:cNvGraphicFramePr>
          <p:nvPr>
            <p:ph idx="1"/>
            <p:extLst>
              <p:ext uri="{D42A27DB-BD31-4B8C-83A1-F6EECF244321}">
                <p14:modId xmlns:p14="http://schemas.microsoft.com/office/powerpoint/2010/main" val="692551961"/>
              </p:ext>
            </p:extLst>
          </p:nvPr>
        </p:nvGraphicFramePr>
        <p:xfrm>
          <a:off x="648930" y="2810256"/>
          <a:ext cx="10895370" cy="3404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0365123"/>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7548B25-02CB-474D-B1E1-DE3CD623737B}"/>
              </a:ext>
            </a:extLst>
          </p:cNvPr>
          <p:cNvSpPr>
            <a:spLocks noGrp="1"/>
          </p:cNvSpPr>
          <p:nvPr>
            <p:ph type="title"/>
          </p:nvPr>
        </p:nvSpPr>
        <p:spPr/>
        <p:txBody>
          <a:bodyPr/>
          <a:lstStyle/>
          <a:p>
            <a:r>
              <a:rPr lang="en-AU" dirty="0"/>
              <a:t>Completion of Course Requirements</a:t>
            </a:r>
          </a:p>
        </p:txBody>
      </p:sp>
      <p:sp>
        <p:nvSpPr>
          <p:cNvPr id="9" name="Content Placeholder 8">
            <a:extLst>
              <a:ext uri="{FF2B5EF4-FFF2-40B4-BE49-F238E27FC236}">
                <a16:creationId xmlns:a16="http://schemas.microsoft.com/office/drawing/2014/main" id="{0FAB1C56-9141-47FF-A823-5659A9754982}"/>
              </a:ext>
            </a:extLst>
          </p:cNvPr>
          <p:cNvSpPr>
            <a:spLocks noGrp="1"/>
          </p:cNvSpPr>
          <p:nvPr>
            <p:ph sz="half" idx="1"/>
          </p:nvPr>
        </p:nvSpPr>
        <p:spPr/>
        <p:txBody>
          <a:bodyPr>
            <a:normAutofit fontScale="92500" lnSpcReduction="10000"/>
          </a:bodyPr>
          <a:lstStyle/>
          <a:p>
            <a:r>
              <a:rPr lang="en-US" dirty="0"/>
              <a:t>In determining what constitutes satisfactory completion, you will not be considered to simply ‘pass’ or ‘fail’ nor will you be regarded as satisfactory if you do no more than attend regularly. </a:t>
            </a:r>
          </a:p>
          <a:p>
            <a:r>
              <a:rPr lang="en-US" b="1" dirty="0"/>
              <a:t>Application</a:t>
            </a:r>
            <a:r>
              <a:rPr lang="en-US" dirty="0"/>
              <a:t> and the degree of achievement of NESA’s objectives and outcomes of the course are taken into account.</a:t>
            </a:r>
          </a:p>
          <a:p>
            <a:r>
              <a:rPr lang="en-US" dirty="0"/>
              <a:t>If a student has not engaged in an acceptable level of class or assessment work, they CANNOT be regarded as satisfactorily completing that course as they are not achieving course outcomes.</a:t>
            </a:r>
          </a:p>
          <a:p>
            <a:pPr marL="0" indent="0">
              <a:buNone/>
            </a:pPr>
            <a:endParaRPr lang="en-AU" dirty="0"/>
          </a:p>
        </p:txBody>
      </p:sp>
      <p:sp>
        <p:nvSpPr>
          <p:cNvPr id="10" name="Content Placeholder 9">
            <a:extLst>
              <a:ext uri="{FF2B5EF4-FFF2-40B4-BE49-F238E27FC236}">
                <a16:creationId xmlns:a16="http://schemas.microsoft.com/office/drawing/2014/main" id="{D6B5E709-2B4C-49D1-AC07-181D72966FB6}"/>
              </a:ext>
            </a:extLst>
          </p:cNvPr>
          <p:cNvSpPr>
            <a:spLocks noGrp="1"/>
          </p:cNvSpPr>
          <p:nvPr>
            <p:ph sz="half" idx="2"/>
          </p:nvPr>
        </p:nvSpPr>
        <p:spPr>
          <a:xfrm>
            <a:off x="5654493" y="2056092"/>
            <a:ext cx="4396341" cy="4349190"/>
          </a:xfrm>
        </p:spPr>
        <p:txBody>
          <a:bodyPr>
            <a:noAutofit/>
          </a:bodyPr>
          <a:lstStyle/>
          <a:p>
            <a:pPr lvl="0">
              <a:buClr>
                <a:srgbClr val="1E5155">
                  <a:lumMod val="40000"/>
                  <a:lumOff val="60000"/>
                </a:srgbClr>
              </a:buClr>
            </a:pPr>
            <a:r>
              <a:rPr lang="en-US" sz="1600" dirty="0">
                <a:solidFill>
                  <a:prstClr val="white"/>
                </a:solidFill>
              </a:rPr>
              <a:t>Also, students may be judged not to have satisfactorily completed a course if there is sufficient evidence of:</a:t>
            </a:r>
          </a:p>
          <a:p>
            <a:pPr marL="0" lvl="0" indent="0">
              <a:buClr>
                <a:srgbClr val="1E5155">
                  <a:lumMod val="40000"/>
                  <a:lumOff val="60000"/>
                </a:srgbClr>
              </a:buClr>
              <a:buNone/>
            </a:pPr>
            <a:r>
              <a:rPr lang="en-US" sz="1600" dirty="0">
                <a:solidFill>
                  <a:prstClr val="white"/>
                </a:solidFill>
              </a:rPr>
              <a:t>● omission to a significant degree, of experiences which are integral requirements of the syllabus. e.g. </a:t>
            </a:r>
            <a:r>
              <a:rPr lang="en-US" sz="1600" dirty="0" err="1">
                <a:solidFill>
                  <a:prstClr val="white"/>
                </a:solidFill>
              </a:rPr>
              <a:t>assignments,work</a:t>
            </a:r>
            <a:r>
              <a:rPr lang="en-US" sz="1600" dirty="0">
                <a:solidFill>
                  <a:prstClr val="white"/>
                </a:solidFill>
              </a:rPr>
              <a:t> placement, field studies, practical work, participation In Class</a:t>
            </a:r>
          </a:p>
          <a:p>
            <a:pPr marL="0" indent="0">
              <a:buNone/>
            </a:pPr>
            <a:r>
              <a:rPr lang="en-US" sz="1600" dirty="0"/>
              <a:t>● preparation so insubstantial that poor examination performance is likely to result </a:t>
            </a:r>
          </a:p>
          <a:p>
            <a:pPr marL="0" indent="0">
              <a:buNone/>
            </a:pPr>
            <a:r>
              <a:rPr lang="en-US" sz="1600" dirty="0"/>
              <a:t>● failure to make a </a:t>
            </a:r>
            <a:r>
              <a:rPr lang="en-US" sz="1600" b="1" dirty="0"/>
              <a:t>genuine attempt </a:t>
            </a:r>
            <a:r>
              <a:rPr lang="en-US" sz="1600" dirty="0"/>
              <a:t>at assessment tasks which contribute more than 50% of the available marks. If you score zero in a particular task it is matter for your teacher’s professional judgement whether the attempt is a genuine one. </a:t>
            </a:r>
            <a:endParaRPr lang="en-AU" sz="1600" dirty="0"/>
          </a:p>
        </p:txBody>
      </p:sp>
    </p:spTree>
    <p:extLst>
      <p:ext uri="{BB962C8B-B14F-4D97-AF65-F5344CB8AC3E}">
        <p14:creationId xmlns:p14="http://schemas.microsoft.com/office/powerpoint/2010/main" val="22975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747F1B4-B831-4277-8AB0-32767F7EB7B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2" name="Freeform 7">
            <a:extLst>
              <a:ext uri="{FF2B5EF4-FFF2-40B4-BE49-F238E27FC236}">
                <a16:creationId xmlns:a16="http://schemas.microsoft.com/office/drawing/2014/main" id="{D80CFA21-AB7C-4BEB-9BFF-05764FBBF3C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p:cNvSpPr>
            <a:spLocks noGrp="1"/>
          </p:cNvSpPr>
          <p:nvPr>
            <p:ph type="title"/>
          </p:nvPr>
        </p:nvSpPr>
        <p:spPr>
          <a:xfrm>
            <a:off x="648930" y="629267"/>
            <a:ext cx="9252154" cy="1016654"/>
          </a:xfrm>
        </p:spPr>
        <p:txBody>
          <a:bodyPr>
            <a:normAutofit/>
          </a:bodyPr>
          <a:lstStyle/>
          <a:p>
            <a:pPr>
              <a:lnSpc>
                <a:spcPct val="90000"/>
              </a:lnSpc>
            </a:pPr>
            <a:r>
              <a:rPr lang="en-AU" sz="3300" b="1">
                <a:solidFill>
                  <a:srgbClr val="EBEBEB"/>
                </a:solidFill>
              </a:rPr>
              <a:t>RoSA Grades </a:t>
            </a:r>
            <a:r>
              <a:rPr lang="en-AU" sz="3300">
                <a:solidFill>
                  <a:srgbClr val="EBEBEB"/>
                </a:solidFill>
              </a:rPr>
              <a:t/>
            </a:r>
            <a:br>
              <a:rPr lang="en-AU" sz="3300">
                <a:solidFill>
                  <a:srgbClr val="EBEBEB"/>
                </a:solidFill>
              </a:rPr>
            </a:br>
            <a:endParaRPr lang="en-AU" sz="3300">
              <a:solidFill>
                <a:srgbClr val="EBEBEB"/>
              </a:solidFill>
            </a:endParaRPr>
          </a:p>
        </p:txBody>
      </p:sp>
      <p:sp>
        <p:nvSpPr>
          <p:cNvPr id="14" name="Rectangle 13">
            <a:extLst>
              <a:ext uri="{FF2B5EF4-FFF2-40B4-BE49-F238E27FC236}">
                <a16:creationId xmlns:a16="http://schemas.microsoft.com/office/drawing/2014/main" id="{12F7E335-851A-4CAE-B09F-E657819D460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Shape 15">
            <a:extLst>
              <a:ext uri="{FF2B5EF4-FFF2-40B4-BE49-F238E27FC236}">
                <a16:creationId xmlns:a16="http://schemas.microsoft.com/office/drawing/2014/main" id="{10B541F0-7F6E-402E-84D8-CF96EACA5F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2">
            <a:extLst>
              <a:ext uri="{FF2B5EF4-FFF2-40B4-BE49-F238E27FC236}">
                <a16:creationId xmlns:a16="http://schemas.microsoft.com/office/drawing/2014/main" id="{84A1B2EF-62CD-421A-A8A6-5AB74033BAB9}"/>
              </a:ext>
            </a:extLst>
          </p:cNvPr>
          <p:cNvGraphicFramePr>
            <a:graphicFrameLocks noGrp="1"/>
          </p:cNvGraphicFramePr>
          <p:nvPr>
            <p:ph idx="1"/>
            <p:extLst>
              <p:ext uri="{D42A27DB-BD31-4B8C-83A1-F6EECF244321}">
                <p14:modId xmlns:p14="http://schemas.microsoft.com/office/powerpoint/2010/main" val="1012844893"/>
              </p:ext>
            </p:extLst>
          </p:nvPr>
        </p:nvGraphicFramePr>
        <p:xfrm>
          <a:off x="648930" y="2810256"/>
          <a:ext cx="10895370" cy="3404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231448"/>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07F30A-D6EB-4EDC-B1C6-712B0B220863}"/>
              </a:ext>
            </a:extLst>
          </p:cNvPr>
          <p:cNvPicPr>
            <a:picLocks noChangeAspect="1"/>
          </p:cNvPicPr>
          <p:nvPr/>
        </p:nvPicPr>
        <p:blipFill rotWithShape="1">
          <a:blip r:embed="rId3"/>
          <a:srcRect t="8223" b="5611"/>
          <a:stretch/>
        </p:blipFill>
        <p:spPr>
          <a:xfrm>
            <a:off x="994117" y="1143000"/>
            <a:ext cx="9904118" cy="5234939"/>
          </a:xfrm>
          <a:prstGeom prst="rect">
            <a:avLst/>
          </a:prstGeom>
        </p:spPr>
      </p:pic>
      <p:sp>
        <p:nvSpPr>
          <p:cNvPr id="3" name="Title 2">
            <a:extLst>
              <a:ext uri="{FF2B5EF4-FFF2-40B4-BE49-F238E27FC236}">
                <a16:creationId xmlns:a16="http://schemas.microsoft.com/office/drawing/2014/main" id="{F1D04BC5-0297-48E1-B8BC-A6207AECED44}"/>
              </a:ext>
            </a:extLst>
          </p:cNvPr>
          <p:cNvSpPr>
            <a:spLocks noGrp="1"/>
          </p:cNvSpPr>
          <p:nvPr>
            <p:ph type="title"/>
          </p:nvPr>
        </p:nvSpPr>
        <p:spPr>
          <a:xfrm>
            <a:off x="646111" y="452718"/>
            <a:ext cx="10551772" cy="690282"/>
          </a:xfrm>
        </p:spPr>
        <p:txBody>
          <a:bodyPr/>
          <a:lstStyle/>
          <a:p>
            <a:r>
              <a:rPr lang="en-AU" dirty="0"/>
              <a:t>CGHS website </a:t>
            </a:r>
            <a:r>
              <a:rPr lang="en-AU" dirty="0" err="1"/>
              <a:t>Yr</a:t>
            </a:r>
            <a:r>
              <a:rPr lang="en-AU" dirty="0"/>
              <a:t> 11 Curriculum Page</a:t>
            </a:r>
          </a:p>
        </p:txBody>
      </p:sp>
      <p:sp>
        <p:nvSpPr>
          <p:cNvPr id="4" name="Content Placeholder 3">
            <a:extLst>
              <a:ext uri="{FF2B5EF4-FFF2-40B4-BE49-F238E27FC236}">
                <a16:creationId xmlns:a16="http://schemas.microsoft.com/office/drawing/2014/main" id="{2EB8C3FF-D295-4DA5-97DD-3685C38123A1}"/>
              </a:ext>
            </a:extLst>
          </p:cNvPr>
          <p:cNvSpPr>
            <a:spLocks noGrp="1"/>
          </p:cNvSpPr>
          <p:nvPr>
            <p:ph idx="1"/>
          </p:nvPr>
        </p:nvSpPr>
        <p:spPr>
          <a:xfrm>
            <a:off x="2226365" y="1143000"/>
            <a:ext cx="7275444" cy="5262282"/>
          </a:xfrm>
        </p:spPr>
        <p:txBody>
          <a:bodyPr/>
          <a:lstStyle/>
          <a:p>
            <a:endParaRPr lang="en-AU" dirty="0"/>
          </a:p>
        </p:txBody>
      </p:sp>
    </p:spTree>
    <p:extLst>
      <p:ext uri="{BB962C8B-B14F-4D97-AF65-F5344CB8AC3E}">
        <p14:creationId xmlns:p14="http://schemas.microsoft.com/office/powerpoint/2010/main" val="3864867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FB3CEA1-88D9-42FB-88ED-1E9807FE659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D7914191-9949-4375-897A-5759E450BD2D}"/>
              </a:ext>
            </a:extLst>
          </p:cNvPr>
          <p:cNvPicPr>
            <a:picLocks noChangeAspect="1"/>
          </p:cNvPicPr>
          <p:nvPr/>
        </p:nvPicPr>
        <p:blipFill rotWithShape="1">
          <a:blip r:embed="rId3"/>
          <a:srcRect t="9179" r="3898" b="5450"/>
          <a:stretch/>
        </p:blipFill>
        <p:spPr>
          <a:xfrm>
            <a:off x="643467" y="643477"/>
            <a:ext cx="10480145" cy="5236818"/>
          </a:xfrm>
          <a:prstGeom prst="rect">
            <a:avLst/>
          </a:prstGeom>
        </p:spPr>
      </p:pic>
      <p:sp>
        <p:nvSpPr>
          <p:cNvPr id="18" name="Rectangle 17">
            <a:extLst>
              <a:ext uri="{FF2B5EF4-FFF2-40B4-BE49-F238E27FC236}">
                <a16:creationId xmlns:a16="http://schemas.microsoft.com/office/drawing/2014/main" id="{9A6C928E-4252-4F33-8C34-E50A12A3170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TextBox 2">
            <a:extLst>
              <a:ext uri="{FF2B5EF4-FFF2-40B4-BE49-F238E27FC236}">
                <a16:creationId xmlns:a16="http://schemas.microsoft.com/office/drawing/2014/main" id="{8EA546E7-F988-4D09-8543-6D1A9856D49F}"/>
              </a:ext>
            </a:extLst>
          </p:cNvPr>
          <p:cNvSpPr txBox="1"/>
          <p:nvPr/>
        </p:nvSpPr>
        <p:spPr>
          <a:xfrm>
            <a:off x="1331912" y="5035826"/>
            <a:ext cx="9448800" cy="830997"/>
          </a:xfrm>
          <a:prstGeom prst="rect">
            <a:avLst/>
          </a:prstGeom>
          <a:noFill/>
        </p:spPr>
        <p:txBody>
          <a:bodyPr wrap="square" rtlCol="0">
            <a:spAutoFit/>
          </a:bodyPr>
          <a:lstStyle/>
          <a:p>
            <a:pPr algn="ctr"/>
            <a:r>
              <a:rPr lang="en-AU" sz="2400" b="1" dirty="0">
                <a:solidFill>
                  <a:srgbClr val="FF0000"/>
                </a:solidFill>
              </a:rPr>
              <a:t>The Scope &amp; Sequence set out topics, content and assessment to be covered each term in each course</a:t>
            </a:r>
          </a:p>
        </p:txBody>
      </p:sp>
    </p:spTree>
    <p:extLst>
      <p:ext uri="{BB962C8B-B14F-4D97-AF65-F5344CB8AC3E}">
        <p14:creationId xmlns:p14="http://schemas.microsoft.com/office/powerpoint/2010/main" val="3604966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31" name="Rectangle 15">
            <a:extLst>
              <a:ext uri="{FF2B5EF4-FFF2-40B4-BE49-F238E27FC236}">
                <a16:creationId xmlns:a16="http://schemas.microsoft.com/office/drawing/2014/main" id="{DFB3CEA1-88D9-42FB-88ED-1E9807FE659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793276A0-8A7B-4C02-B4F8-19C835EBC6B4}"/>
              </a:ext>
            </a:extLst>
          </p:cNvPr>
          <p:cNvPicPr>
            <a:picLocks noChangeAspect="1"/>
          </p:cNvPicPr>
          <p:nvPr/>
        </p:nvPicPr>
        <p:blipFill rotWithShape="1">
          <a:blip r:embed="rId3"/>
          <a:srcRect t="11460" r="1" b="5496"/>
          <a:stretch/>
        </p:blipFill>
        <p:spPr>
          <a:xfrm>
            <a:off x="643467" y="881973"/>
            <a:ext cx="10905066" cy="5094053"/>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sp>
        <p:nvSpPr>
          <p:cNvPr id="32" name="Rectangle 17">
            <a:extLst>
              <a:ext uri="{FF2B5EF4-FFF2-40B4-BE49-F238E27FC236}">
                <a16:creationId xmlns:a16="http://schemas.microsoft.com/office/drawing/2014/main" id="{9A6C928E-4252-4F33-8C34-E50A12A3170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TextBox 2">
            <a:extLst>
              <a:ext uri="{FF2B5EF4-FFF2-40B4-BE49-F238E27FC236}">
                <a16:creationId xmlns:a16="http://schemas.microsoft.com/office/drawing/2014/main" id="{28C3C062-F929-469E-B2BC-58912A04CDE2}"/>
              </a:ext>
            </a:extLst>
          </p:cNvPr>
          <p:cNvSpPr txBox="1"/>
          <p:nvPr/>
        </p:nvSpPr>
        <p:spPr>
          <a:xfrm>
            <a:off x="8370277" y="1688123"/>
            <a:ext cx="2753335" cy="3785652"/>
          </a:xfrm>
          <a:prstGeom prst="rect">
            <a:avLst/>
          </a:prstGeom>
          <a:noFill/>
        </p:spPr>
        <p:txBody>
          <a:bodyPr wrap="square" rtlCol="0">
            <a:spAutoFit/>
          </a:bodyPr>
          <a:lstStyle/>
          <a:p>
            <a:pPr algn="ctr"/>
            <a:r>
              <a:rPr lang="en-AU" sz="2000" b="1" i="1" dirty="0">
                <a:solidFill>
                  <a:srgbClr val="FF0000"/>
                </a:solidFill>
              </a:rPr>
              <a:t>Use the Scope &amp;Sequence, and the assessment schedules for your courses, to complete a personalised Assessment Calendar using the blank calendar on page 4 of the Assessment Booklet</a:t>
            </a:r>
          </a:p>
        </p:txBody>
      </p:sp>
    </p:spTree>
    <p:extLst>
      <p:ext uri="{BB962C8B-B14F-4D97-AF65-F5344CB8AC3E}">
        <p14:creationId xmlns:p14="http://schemas.microsoft.com/office/powerpoint/2010/main" val="3923903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85D5AA8-773B-469A-8802-9645A4DC9B7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89ED5F7-8269-4F20-B77F-70D4AA7A97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801794"/>
            <a:ext cx="8732027" cy="52482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75AF42C-C556-454E-B2D3-2C917CB812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5" name="Picture 4">
            <a:extLst>
              <a:ext uri="{FF2B5EF4-FFF2-40B4-BE49-F238E27FC236}">
                <a16:creationId xmlns:a16="http://schemas.microsoft.com/office/drawing/2014/main" id="{6B9628EF-5F32-4E1A-B947-FA3000AF06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185" y="1560265"/>
            <a:ext cx="8111573" cy="3731324"/>
          </a:xfrm>
          <a:prstGeom prst="rect">
            <a:avLst/>
          </a:prstGeom>
        </p:spPr>
      </p:pic>
      <p:sp>
        <p:nvSpPr>
          <p:cNvPr id="6" name="TextBox 5">
            <a:extLst>
              <a:ext uri="{FF2B5EF4-FFF2-40B4-BE49-F238E27FC236}">
                <a16:creationId xmlns:a16="http://schemas.microsoft.com/office/drawing/2014/main" id="{34D86329-932B-457E-836F-84FE39286AD2}"/>
              </a:ext>
            </a:extLst>
          </p:cNvPr>
          <p:cNvSpPr txBox="1"/>
          <p:nvPr/>
        </p:nvSpPr>
        <p:spPr>
          <a:xfrm>
            <a:off x="9692640" y="1143000"/>
            <a:ext cx="1955409" cy="2677656"/>
          </a:xfrm>
          <a:prstGeom prst="rect">
            <a:avLst/>
          </a:prstGeom>
          <a:noFill/>
        </p:spPr>
        <p:txBody>
          <a:bodyPr wrap="square" rtlCol="0">
            <a:spAutoFit/>
          </a:bodyPr>
          <a:lstStyle/>
          <a:p>
            <a:pPr algn="ctr"/>
            <a:r>
              <a:rPr lang="en-AU" sz="2400" b="1" dirty="0">
                <a:solidFill>
                  <a:srgbClr val="FF0000"/>
                </a:solidFill>
              </a:rPr>
              <a:t>The CGHS Student Calendar is linked to the Stage 6 Assessment Calendar</a:t>
            </a:r>
          </a:p>
        </p:txBody>
      </p:sp>
    </p:spTree>
    <p:extLst>
      <p:ext uri="{BB962C8B-B14F-4D97-AF65-F5344CB8AC3E}">
        <p14:creationId xmlns:p14="http://schemas.microsoft.com/office/powerpoint/2010/main" val="1330663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747F1B4-B831-4277-8AB0-32767F7EB7B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2" name="Freeform 7">
            <a:extLst>
              <a:ext uri="{FF2B5EF4-FFF2-40B4-BE49-F238E27FC236}">
                <a16:creationId xmlns:a16="http://schemas.microsoft.com/office/drawing/2014/main" id="{D80CFA21-AB7C-4BEB-9BFF-05764FBBF3C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3" name="Title 2"/>
          <p:cNvSpPr>
            <a:spLocks noGrp="1"/>
          </p:cNvSpPr>
          <p:nvPr>
            <p:ph type="title"/>
          </p:nvPr>
        </p:nvSpPr>
        <p:spPr>
          <a:xfrm>
            <a:off x="648930" y="629267"/>
            <a:ext cx="9252154" cy="1016654"/>
          </a:xfrm>
        </p:spPr>
        <p:txBody>
          <a:bodyPr>
            <a:normAutofit/>
          </a:bodyPr>
          <a:lstStyle/>
          <a:p>
            <a:r>
              <a:rPr lang="en-AU">
                <a:solidFill>
                  <a:srgbClr val="EBEBEB"/>
                </a:solidFill>
              </a:rPr>
              <a:t>Malpractice</a:t>
            </a:r>
          </a:p>
        </p:txBody>
      </p:sp>
      <p:sp>
        <p:nvSpPr>
          <p:cNvPr id="14" name="Rectangle 13">
            <a:extLst>
              <a:ext uri="{FF2B5EF4-FFF2-40B4-BE49-F238E27FC236}">
                <a16:creationId xmlns:a16="http://schemas.microsoft.com/office/drawing/2014/main" id="{12F7E335-851A-4CAE-B09F-E657819D460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Shape 15">
            <a:extLst>
              <a:ext uri="{FF2B5EF4-FFF2-40B4-BE49-F238E27FC236}">
                <a16:creationId xmlns:a16="http://schemas.microsoft.com/office/drawing/2014/main" id="{10B541F0-7F6E-402E-84D8-CF96EACA5F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1">
            <a:extLst>
              <a:ext uri="{FF2B5EF4-FFF2-40B4-BE49-F238E27FC236}">
                <a16:creationId xmlns:a16="http://schemas.microsoft.com/office/drawing/2014/main" id="{79EC965E-D411-4658-8649-5AC68394FF2D}"/>
              </a:ext>
            </a:extLst>
          </p:cNvPr>
          <p:cNvGraphicFramePr>
            <a:graphicFrameLocks noGrp="1"/>
          </p:cNvGraphicFramePr>
          <p:nvPr>
            <p:ph idx="1"/>
            <p:extLst>
              <p:ext uri="{D42A27DB-BD31-4B8C-83A1-F6EECF244321}">
                <p14:modId xmlns:p14="http://schemas.microsoft.com/office/powerpoint/2010/main" val="2885990685"/>
              </p:ext>
            </p:extLst>
          </p:nvPr>
        </p:nvGraphicFramePr>
        <p:xfrm>
          <a:off x="648930" y="2810256"/>
          <a:ext cx="10895370" cy="3404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1216344"/>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35" name="Rectangle 7">
            <a:extLst>
              <a:ext uri="{FF2B5EF4-FFF2-40B4-BE49-F238E27FC236}">
                <a16:creationId xmlns:a16="http://schemas.microsoft.com/office/drawing/2014/main" id="{923E8915-D2AA-4327-A45A-972C3CA957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6" name="Rectangle 9">
            <a:extLst>
              <a:ext uri="{FF2B5EF4-FFF2-40B4-BE49-F238E27FC236}">
                <a16:creationId xmlns:a16="http://schemas.microsoft.com/office/drawing/2014/main" id="{8302FC3C-9804-4950-B721-5FD704BA606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11">
            <a:extLst>
              <a:ext uri="{FF2B5EF4-FFF2-40B4-BE49-F238E27FC236}">
                <a16:creationId xmlns:a16="http://schemas.microsoft.com/office/drawing/2014/main" id="{6B9695BD-ECF6-49CA-8877-8C493193C65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8" name="Picture 13">
            <a:extLst>
              <a:ext uri="{FF2B5EF4-FFF2-40B4-BE49-F238E27FC236}">
                <a16:creationId xmlns:a16="http://schemas.microsoft.com/office/drawing/2014/main" id="{3BC6EBB2-9BDC-4075-BA6B-43A9FBF9C86C}"/>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b="23320"/>
          <a:stretch/>
        </p:blipFill>
        <p:spPr>
          <a:xfrm>
            <a:off x="8605878" y="6228080"/>
            <a:ext cx="993734" cy="762000"/>
          </a:xfrm>
          <a:prstGeom prst="rect">
            <a:avLst/>
          </a:prstGeom>
        </p:spPr>
      </p:pic>
      <p:sp>
        <p:nvSpPr>
          <p:cNvPr id="39" name="Freeform 5">
            <a:extLst>
              <a:ext uri="{FF2B5EF4-FFF2-40B4-BE49-F238E27FC236}">
                <a16:creationId xmlns:a16="http://schemas.microsoft.com/office/drawing/2014/main" id="{F3798573-F27B-47EB-8EA4-7EE34954C2D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3" name="Title 2"/>
          <p:cNvSpPr>
            <a:spLocks noGrp="1"/>
          </p:cNvSpPr>
          <p:nvPr>
            <p:ph type="title"/>
          </p:nvPr>
        </p:nvSpPr>
        <p:spPr>
          <a:xfrm>
            <a:off x="806195" y="804672"/>
            <a:ext cx="3521359" cy="5248656"/>
          </a:xfrm>
        </p:spPr>
        <p:txBody>
          <a:bodyPr anchor="ctr">
            <a:normAutofit/>
          </a:bodyPr>
          <a:lstStyle/>
          <a:p>
            <a:pPr algn="ctr"/>
            <a:r>
              <a:rPr lang="en-AU"/>
              <a:t>Malpractice includes, but is not limited to:</a:t>
            </a:r>
          </a:p>
        </p:txBody>
      </p:sp>
      <p:sp>
        <p:nvSpPr>
          <p:cNvPr id="40" name="Content Placeholder 1"/>
          <p:cNvSpPr>
            <a:spLocks noGrp="1"/>
          </p:cNvSpPr>
          <p:nvPr>
            <p:ph idx="1"/>
          </p:nvPr>
        </p:nvSpPr>
        <p:spPr>
          <a:xfrm>
            <a:off x="4975861" y="804671"/>
            <a:ext cx="6399930" cy="5248657"/>
          </a:xfrm>
        </p:spPr>
        <p:txBody>
          <a:bodyPr anchor="ctr">
            <a:normAutofit/>
          </a:bodyPr>
          <a:lstStyle/>
          <a:p>
            <a:pPr>
              <a:lnSpc>
                <a:spcPct val="90000"/>
              </a:lnSpc>
            </a:pPr>
            <a:r>
              <a:rPr lang="en-AU" sz="1400" b="1"/>
              <a:t>copying</a:t>
            </a:r>
            <a:r>
              <a:rPr lang="en-AU" sz="1400"/>
              <a:t> someone else’s work in part or in whole, and presenting it as their own</a:t>
            </a:r>
          </a:p>
          <a:p>
            <a:pPr>
              <a:lnSpc>
                <a:spcPct val="90000"/>
              </a:lnSpc>
            </a:pPr>
            <a:r>
              <a:rPr lang="en-AU" sz="1400"/>
              <a:t>using material directly from books, journals, CDs or the internet </a:t>
            </a:r>
            <a:r>
              <a:rPr lang="en-AU" sz="1400" b="1"/>
              <a:t>without reference to the source</a:t>
            </a:r>
          </a:p>
          <a:p>
            <a:pPr>
              <a:lnSpc>
                <a:spcPct val="90000"/>
              </a:lnSpc>
            </a:pPr>
            <a:r>
              <a:rPr lang="en-AU" sz="1400"/>
              <a:t>building on the ideas of another person without reference to the source</a:t>
            </a:r>
          </a:p>
          <a:p>
            <a:pPr>
              <a:lnSpc>
                <a:spcPct val="90000"/>
              </a:lnSpc>
            </a:pPr>
            <a:r>
              <a:rPr lang="en-AU" sz="1400"/>
              <a:t>buying, stealing or borrowing another person’s work and presenting it as their own</a:t>
            </a:r>
          </a:p>
          <a:p>
            <a:pPr>
              <a:lnSpc>
                <a:spcPct val="90000"/>
              </a:lnSpc>
            </a:pPr>
            <a:r>
              <a:rPr lang="en-AU" sz="1400"/>
              <a:t>submitting work to which another person, such as a parent, coach or subject expert, has contributed substantially</a:t>
            </a:r>
          </a:p>
          <a:p>
            <a:pPr>
              <a:lnSpc>
                <a:spcPct val="90000"/>
              </a:lnSpc>
            </a:pPr>
            <a:r>
              <a:rPr lang="en-AU" sz="1400"/>
              <a:t>using words, ideas, designs or the workmanship of others in practical and performance tasks without appropriate acknowledgement</a:t>
            </a:r>
          </a:p>
          <a:p>
            <a:pPr>
              <a:lnSpc>
                <a:spcPct val="90000"/>
              </a:lnSpc>
            </a:pPr>
            <a:r>
              <a:rPr lang="en-AU" sz="1400"/>
              <a:t>paying someone to write or prepare material</a:t>
            </a:r>
          </a:p>
          <a:p>
            <a:pPr>
              <a:lnSpc>
                <a:spcPct val="90000"/>
              </a:lnSpc>
            </a:pPr>
            <a:r>
              <a:rPr lang="en-AU" sz="1400" b="1"/>
              <a:t>breaching school examination rules</a:t>
            </a:r>
          </a:p>
          <a:p>
            <a:pPr>
              <a:lnSpc>
                <a:spcPct val="90000"/>
              </a:lnSpc>
            </a:pPr>
            <a:r>
              <a:rPr lang="en-AU" sz="1400" b="1"/>
              <a:t>using non-approved aids </a:t>
            </a:r>
            <a:r>
              <a:rPr lang="en-AU" sz="1400"/>
              <a:t>during an assessment task</a:t>
            </a:r>
          </a:p>
          <a:p>
            <a:pPr>
              <a:lnSpc>
                <a:spcPct val="90000"/>
              </a:lnSpc>
            </a:pPr>
            <a:r>
              <a:rPr lang="en-AU" sz="1400"/>
              <a:t>Giving </a:t>
            </a:r>
            <a:r>
              <a:rPr lang="en-AU" sz="1400" b="1"/>
              <a:t>false explanations </a:t>
            </a:r>
            <a:r>
              <a:rPr lang="en-AU" sz="1400"/>
              <a:t>to explain work not handed in by the due date</a:t>
            </a:r>
          </a:p>
          <a:p>
            <a:pPr>
              <a:lnSpc>
                <a:spcPct val="90000"/>
              </a:lnSpc>
            </a:pPr>
            <a:r>
              <a:rPr lang="en-AU" sz="1400"/>
              <a:t>assisting another student to engage in malpractice.</a:t>
            </a:r>
          </a:p>
        </p:txBody>
      </p:sp>
    </p:spTree>
    <p:extLst>
      <p:ext uri="{BB962C8B-B14F-4D97-AF65-F5344CB8AC3E}">
        <p14:creationId xmlns:p14="http://schemas.microsoft.com/office/powerpoint/2010/main" val="4044132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0D3465B-C59C-4A63-A9EB-CDE46781F8B7}"/>
              </a:ext>
            </a:extLst>
          </p:cNvPr>
          <p:cNvSpPr/>
          <p:nvPr/>
        </p:nvSpPr>
        <p:spPr>
          <a:xfrm>
            <a:off x="238539" y="58847"/>
            <a:ext cx="11701670" cy="6186309"/>
          </a:xfrm>
          <a:prstGeom prst="rect">
            <a:avLst/>
          </a:prstGeom>
        </p:spPr>
        <p:txBody>
          <a:bodyPr wrap="square">
            <a:spAutoFit/>
          </a:bodyPr>
          <a:lstStyle/>
          <a:p>
            <a:r>
              <a:rPr lang="en-US" sz="3600" dirty="0"/>
              <a:t>The HSC All My Own Work Program (AMOW)</a:t>
            </a:r>
          </a:p>
          <a:p>
            <a:endParaRPr lang="en-US" dirty="0"/>
          </a:p>
          <a:p>
            <a:endParaRPr lang="en-US" dirty="0"/>
          </a:p>
          <a:p>
            <a:r>
              <a:rPr lang="en-US" dirty="0"/>
              <a:t>The HSC: All My Own Work program is designed to help Higher School Certificate students to follow the</a:t>
            </a:r>
          </a:p>
          <a:p>
            <a:r>
              <a:rPr lang="en-US" dirty="0"/>
              <a:t>principles and practices of good scholarship. This includes understanding and valuing ethical practices when locating and using information as part of their HSC studies.</a:t>
            </a:r>
          </a:p>
          <a:p>
            <a:endParaRPr lang="en-US" dirty="0"/>
          </a:p>
          <a:p>
            <a:r>
              <a:rPr lang="en-US" dirty="0"/>
              <a:t>The program has been developed as part of the NSW Government’s Respect and Responsibility Strategy and complements other approaches such as brochures for teachers, students and parents and strengthened student and teacher declarations for the HSC.</a:t>
            </a:r>
          </a:p>
          <a:p>
            <a:endParaRPr lang="en-US" dirty="0"/>
          </a:p>
          <a:p>
            <a:r>
              <a:rPr lang="en-US" dirty="0"/>
              <a:t>The HSC: All My Own Work program is integrated with other NSW syllabuses and programs. The program is designed to be delivered flexibly as self-paced learning modules.</a:t>
            </a:r>
          </a:p>
          <a:p>
            <a:endParaRPr lang="en-US" dirty="0"/>
          </a:p>
          <a:p>
            <a:r>
              <a:rPr lang="en-US" dirty="0"/>
              <a:t>The program’s content is divided into five modules:</a:t>
            </a:r>
          </a:p>
          <a:p>
            <a:endParaRPr lang="en-US" dirty="0"/>
          </a:p>
          <a:p>
            <a:r>
              <a:rPr lang="en-US" dirty="0"/>
              <a:t>1. Scholarship Principles and Practices</a:t>
            </a:r>
          </a:p>
          <a:p>
            <a:r>
              <a:rPr lang="en-US" dirty="0"/>
              <a:t>2. Acknowledging Sources</a:t>
            </a:r>
          </a:p>
          <a:p>
            <a:r>
              <a:rPr lang="en-US" dirty="0"/>
              <a:t>3. Plagiarism</a:t>
            </a:r>
          </a:p>
          <a:p>
            <a:r>
              <a:rPr lang="en-US" dirty="0"/>
              <a:t>4. Copyright</a:t>
            </a:r>
          </a:p>
          <a:p>
            <a:r>
              <a:rPr lang="en-US" dirty="0"/>
              <a:t>5. Working with others</a:t>
            </a:r>
          </a:p>
        </p:txBody>
      </p:sp>
    </p:spTree>
    <p:extLst>
      <p:ext uri="{BB962C8B-B14F-4D97-AF65-F5344CB8AC3E}">
        <p14:creationId xmlns:p14="http://schemas.microsoft.com/office/powerpoint/2010/main" val="3409228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8">
            <a:extLst>
              <a:ext uri="{FF2B5EF4-FFF2-40B4-BE49-F238E27FC236}">
                <a16:creationId xmlns:a16="http://schemas.microsoft.com/office/drawing/2014/main" id="{41B68C77-138E-4BF7-A276-BD0C78A4219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0" name="Picture 10">
            <a:extLst>
              <a:ext uri="{FF2B5EF4-FFF2-40B4-BE49-F238E27FC236}">
                <a16:creationId xmlns:a16="http://schemas.microsoft.com/office/drawing/2014/main" id="{7C268552-D473-46ED-B1B8-422042C4DEF1}"/>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2" name="Oval 12">
            <a:extLst>
              <a:ext uri="{FF2B5EF4-FFF2-40B4-BE49-F238E27FC236}">
                <a16:creationId xmlns:a16="http://schemas.microsoft.com/office/drawing/2014/main" id="{4AC0CD9D-7610-4620-93B4-798CCD9AB58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4" name="Picture 14">
            <a:extLst>
              <a:ext uri="{FF2B5EF4-FFF2-40B4-BE49-F238E27FC236}">
                <a16:creationId xmlns:a16="http://schemas.microsoft.com/office/drawing/2014/main" id="{B9238B3E-24AA-439A-B527-6C5DF6D72145}"/>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7" name="Picture 16">
            <a:extLst>
              <a:ext uri="{FF2B5EF4-FFF2-40B4-BE49-F238E27FC236}">
                <a16:creationId xmlns:a16="http://schemas.microsoft.com/office/drawing/2014/main" id="{69F01145-BEA3-4CBF-AA21-10077B948CA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9" name="Rectangle 18">
            <a:extLst>
              <a:ext uri="{FF2B5EF4-FFF2-40B4-BE49-F238E27FC236}">
                <a16:creationId xmlns:a16="http://schemas.microsoft.com/office/drawing/2014/main" id="{DE4D62F9-188E-4530-84C2-24BDEE4BEB8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1" name="Rectangle 20">
            <a:extLst>
              <a:ext uri="{FF2B5EF4-FFF2-40B4-BE49-F238E27FC236}">
                <a16:creationId xmlns:a16="http://schemas.microsoft.com/office/drawing/2014/main" id="{6288FA97-C16B-4222-8C4D-E22F58E87AE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69922F-8236-4364-81AF-03EF3B80E5D9}"/>
              </a:ext>
            </a:extLst>
          </p:cNvPr>
          <p:cNvSpPr>
            <a:spLocks noGrp="1"/>
          </p:cNvSpPr>
          <p:nvPr>
            <p:ph type="title"/>
          </p:nvPr>
        </p:nvSpPr>
        <p:spPr>
          <a:xfrm>
            <a:off x="7060590" y="1325880"/>
            <a:ext cx="4483709" cy="3066507"/>
          </a:xfrm>
        </p:spPr>
        <p:txBody>
          <a:bodyPr vert="horz" lIns="91440" tIns="45720" rIns="91440" bIns="45720" rtlCol="0" anchor="b">
            <a:normAutofit fontScale="90000"/>
          </a:bodyPr>
          <a:lstStyle/>
          <a:p>
            <a:pPr>
              <a:lnSpc>
                <a:spcPct val="90000"/>
              </a:lnSpc>
            </a:pPr>
            <a:r>
              <a:rPr lang="en-US" sz="3400" b="1" i="0" kern="1200" dirty="0">
                <a:solidFill>
                  <a:srgbClr val="EBEBEB"/>
                </a:solidFill>
                <a:latin typeface="+mj-lt"/>
                <a:ea typeface="+mj-ea"/>
                <a:cs typeface="+mj-cs"/>
              </a:rPr>
              <a:t>Preliminary</a:t>
            </a:r>
            <a:r>
              <a:rPr lang="en-US" sz="3400" b="0" i="0" kern="1200" dirty="0">
                <a:solidFill>
                  <a:srgbClr val="EBEBEB"/>
                </a:solidFill>
                <a:latin typeface="+mj-lt"/>
                <a:ea typeface="+mj-ea"/>
                <a:cs typeface="+mj-cs"/>
              </a:rPr>
              <a:t> - </a:t>
            </a:r>
            <a:br>
              <a:rPr lang="en-US" sz="3400" b="0" i="0" kern="1200" dirty="0">
                <a:solidFill>
                  <a:srgbClr val="EBEBEB"/>
                </a:solidFill>
                <a:latin typeface="+mj-lt"/>
                <a:ea typeface="+mj-ea"/>
                <a:cs typeface="+mj-cs"/>
              </a:rPr>
            </a:br>
            <a:r>
              <a:rPr lang="en-US" sz="3400" b="0" i="0" kern="1200" dirty="0">
                <a:solidFill>
                  <a:srgbClr val="EBEBEB"/>
                </a:solidFill>
                <a:latin typeface="+mj-lt"/>
                <a:ea typeface="+mj-ea"/>
                <a:cs typeface="+mj-cs"/>
              </a:rPr>
              <a:t>Terms 1-3, 2019</a:t>
            </a:r>
            <a:br>
              <a:rPr lang="en-US" sz="3400" b="0" i="0" kern="1200" dirty="0">
                <a:solidFill>
                  <a:srgbClr val="EBEBEB"/>
                </a:solidFill>
                <a:latin typeface="+mj-lt"/>
                <a:ea typeface="+mj-ea"/>
                <a:cs typeface="+mj-cs"/>
              </a:rPr>
            </a:br>
            <a:r>
              <a:rPr lang="en-US" sz="3400" b="0" i="0" kern="1200" dirty="0">
                <a:solidFill>
                  <a:srgbClr val="EBEBEB"/>
                </a:solidFill>
                <a:latin typeface="+mj-lt"/>
                <a:ea typeface="+mj-ea"/>
                <a:cs typeface="+mj-cs"/>
              </a:rPr>
              <a:t/>
            </a:r>
            <a:br>
              <a:rPr lang="en-US" sz="3400" b="0" i="0" kern="1200" dirty="0">
                <a:solidFill>
                  <a:srgbClr val="EBEBEB"/>
                </a:solidFill>
                <a:latin typeface="+mj-lt"/>
                <a:ea typeface="+mj-ea"/>
                <a:cs typeface="+mj-cs"/>
              </a:rPr>
            </a:br>
            <a:r>
              <a:rPr lang="en-US" sz="3400" b="1" i="0" kern="1200" dirty="0">
                <a:solidFill>
                  <a:srgbClr val="EBEBEB"/>
                </a:solidFill>
                <a:latin typeface="+mj-lt"/>
                <a:ea typeface="+mj-ea"/>
                <a:cs typeface="+mj-cs"/>
              </a:rPr>
              <a:t>HSC </a:t>
            </a:r>
            <a:r>
              <a:rPr lang="en-US" sz="3400" dirty="0">
                <a:solidFill>
                  <a:srgbClr val="EBEBEB"/>
                </a:solidFill>
              </a:rPr>
              <a:t>- </a:t>
            </a:r>
            <a:r>
              <a:rPr lang="en-US" sz="3400" b="0" i="0" kern="1200" dirty="0">
                <a:solidFill>
                  <a:srgbClr val="EBEBEB"/>
                </a:solidFill>
                <a:latin typeface="+mj-lt"/>
                <a:ea typeface="+mj-ea"/>
                <a:cs typeface="+mj-cs"/>
              </a:rPr>
              <a:t/>
            </a:r>
            <a:br>
              <a:rPr lang="en-US" sz="3400" b="0" i="0" kern="1200" dirty="0">
                <a:solidFill>
                  <a:srgbClr val="EBEBEB"/>
                </a:solidFill>
                <a:latin typeface="+mj-lt"/>
                <a:ea typeface="+mj-ea"/>
                <a:cs typeface="+mj-cs"/>
              </a:rPr>
            </a:br>
            <a:r>
              <a:rPr lang="en-US" sz="3400" b="0" i="0" kern="1200" dirty="0">
                <a:solidFill>
                  <a:srgbClr val="EBEBEB"/>
                </a:solidFill>
                <a:latin typeface="+mj-lt"/>
                <a:ea typeface="+mj-ea"/>
                <a:cs typeface="+mj-cs"/>
              </a:rPr>
              <a:t>Term 4 2019, </a:t>
            </a:r>
            <a:br>
              <a:rPr lang="en-US" sz="3400" b="0" i="0" kern="1200" dirty="0">
                <a:solidFill>
                  <a:srgbClr val="EBEBEB"/>
                </a:solidFill>
                <a:latin typeface="+mj-lt"/>
                <a:ea typeface="+mj-ea"/>
                <a:cs typeface="+mj-cs"/>
              </a:rPr>
            </a:br>
            <a:r>
              <a:rPr lang="en-US" sz="3400" b="0" i="0" kern="1200" dirty="0">
                <a:solidFill>
                  <a:srgbClr val="EBEBEB"/>
                </a:solidFill>
                <a:latin typeface="+mj-lt"/>
                <a:ea typeface="+mj-ea"/>
                <a:cs typeface="+mj-cs"/>
              </a:rPr>
              <a:t>Terms 1-3 2020.</a:t>
            </a:r>
            <a:br>
              <a:rPr lang="en-US" sz="3400" b="0" i="0" kern="1200" dirty="0">
                <a:solidFill>
                  <a:srgbClr val="EBEBEB"/>
                </a:solidFill>
                <a:latin typeface="+mj-lt"/>
                <a:ea typeface="+mj-ea"/>
                <a:cs typeface="+mj-cs"/>
              </a:rPr>
            </a:br>
            <a:endParaRPr lang="en-US" sz="3400" b="0" i="0" kern="1200" dirty="0">
              <a:solidFill>
                <a:srgbClr val="EBEBEB"/>
              </a:solidFill>
              <a:latin typeface="+mj-lt"/>
              <a:ea typeface="+mj-ea"/>
              <a:cs typeface="+mj-cs"/>
            </a:endParaRPr>
          </a:p>
        </p:txBody>
      </p:sp>
      <p:sp useBgFill="1">
        <p:nvSpPr>
          <p:cNvPr id="23" name="Rectangle 22">
            <a:extLst>
              <a:ext uri="{FF2B5EF4-FFF2-40B4-BE49-F238E27FC236}">
                <a16:creationId xmlns:a16="http://schemas.microsoft.com/office/drawing/2014/main" id="{D5395B5B-2522-4AED-9DF1-8EA401469F5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6914" y="639905"/>
            <a:ext cx="5775975" cy="5578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6745676-985D-4F8F-BBC9-74CCF08EF6B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4" name="Content Placeholder 3" descr="C:\Users\andrew.anderson\AppData\Local\Microsoft\Windows\Temporary Internet Files\Content.IE5\DB9YFJNS\gradcapworld[1].gif">
            <a:extLst>
              <a:ext uri="{FF2B5EF4-FFF2-40B4-BE49-F238E27FC236}">
                <a16:creationId xmlns:a16="http://schemas.microsoft.com/office/drawing/2014/main" id="{A119349E-D309-45FA-AD63-790D91F0C40A}"/>
              </a:ext>
            </a:extLst>
          </p:cNvPr>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955392" y="969791"/>
            <a:ext cx="5139019" cy="4923611"/>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644308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9">
            <a:extLst>
              <a:ext uri="{FF2B5EF4-FFF2-40B4-BE49-F238E27FC236}">
                <a16:creationId xmlns:a16="http://schemas.microsoft.com/office/drawing/2014/main" id="{4E78424C-6FD0-41F8-9CAA-5DC19C42359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855" y="1447800"/>
            <a:ext cx="3108626" cy="4572000"/>
          </a:xfrm>
        </p:spPr>
        <p:txBody>
          <a:bodyPr anchor="ctr">
            <a:normAutofit/>
          </a:bodyPr>
          <a:lstStyle/>
          <a:p>
            <a:r>
              <a:rPr lang="en-AU" sz="3200" b="1">
                <a:solidFill>
                  <a:srgbClr val="F2F2F2"/>
                </a:solidFill>
              </a:rPr>
              <a:t>Disability Provisions </a:t>
            </a:r>
            <a:r>
              <a:rPr lang="en-AU" sz="3200">
                <a:solidFill>
                  <a:srgbClr val="F2F2F2"/>
                </a:solidFill>
              </a:rPr>
              <a:t/>
            </a:r>
            <a:br>
              <a:rPr lang="en-AU" sz="3200">
                <a:solidFill>
                  <a:srgbClr val="F2F2F2"/>
                </a:solidFill>
              </a:rPr>
            </a:br>
            <a:endParaRPr lang="en-AU" sz="3200">
              <a:solidFill>
                <a:srgbClr val="F2F2F2"/>
              </a:solidFill>
            </a:endParaRPr>
          </a:p>
        </p:txBody>
      </p:sp>
      <p:sp>
        <p:nvSpPr>
          <p:cNvPr id="27" name="Freeform: Shape 11">
            <a:extLst>
              <a:ext uri="{FF2B5EF4-FFF2-40B4-BE49-F238E27FC236}">
                <a16:creationId xmlns:a16="http://schemas.microsoft.com/office/drawing/2014/main" id="{DD136760-57DC-4301-8BEA-B71AD2D139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61310" y="0"/>
            <a:ext cx="8030690" cy="6858000"/>
          </a:xfrm>
          <a:custGeom>
            <a:avLst/>
            <a:gdLst>
              <a:gd name="connsiteX0" fmla="*/ 1176 w 8030690"/>
              <a:gd name="connsiteY0" fmla="*/ 0 h 6858000"/>
              <a:gd name="connsiteX1" fmla="*/ 1344715 w 8030690"/>
              <a:gd name="connsiteY1" fmla="*/ 0 h 6858000"/>
              <a:gd name="connsiteX2" fmla="*/ 1344715 w 8030690"/>
              <a:gd name="connsiteY2" fmla="*/ 0 h 6858000"/>
              <a:gd name="connsiteX3" fmla="*/ 8030690 w 8030690"/>
              <a:gd name="connsiteY3" fmla="*/ 0 h 6858000"/>
              <a:gd name="connsiteX4" fmla="*/ 8030690 w 8030690"/>
              <a:gd name="connsiteY4" fmla="*/ 6858000 h 6858000"/>
              <a:gd name="connsiteX5" fmla="*/ 477746 w 8030690"/>
              <a:gd name="connsiteY5" fmla="*/ 6858000 h 6858000"/>
              <a:gd name="connsiteX6" fmla="*/ 477746 w 8030690"/>
              <a:gd name="connsiteY6" fmla="*/ 6858000 h 6858000"/>
              <a:gd name="connsiteX7" fmla="*/ 0 w 8030690"/>
              <a:gd name="connsiteY7" fmla="*/ 6858000 h 6858000"/>
              <a:gd name="connsiteX8" fmla="*/ 5883 w 8030690"/>
              <a:gd name="connsiteY8" fmla="*/ 6817538 h 6858000"/>
              <a:gd name="connsiteX9" fmla="*/ 23196 w 8030690"/>
              <a:gd name="connsiteY9" fmla="*/ 6698894 h 6858000"/>
              <a:gd name="connsiteX10" fmla="*/ 35298 w 8030690"/>
              <a:gd name="connsiteY10" fmla="*/ 6612483 h 6858000"/>
              <a:gd name="connsiteX11" fmla="*/ 48073 w 8030690"/>
              <a:gd name="connsiteY11" fmla="*/ 6509613 h 6858000"/>
              <a:gd name="connsiteX12" fmla="*/ 63369 w 8030690"/>
              <a:gd name="connsiteY12" fmla="*/ 6387541 h 6858000"/>
              <a:gd name="connsiteX13" fmla="*/ 79506 w 8030690"/>
              <a:gd name="connsiteY13" fmla="*/ 6252438 h 6858000"/>
              <a:gd name="connsiteX14" fmla="*/ 96483 w 8030690"/>
              <a:gd name="connsiteY14" fmla="*/ 6100191 h 6858000"/>
              <a:gd name="connsiteX15" fmla="*/ 114468 w 8030690"/>
              <a:gd name="connsiteY15" fmla="*/ 5934227 h 6858000"/>
              <a:gd name="connsiteX16" fmla="*/ 132454 w 8030690"/>
              <a:gd name="connsiteY16" fmla="*/ 5753862 h 6858000"/>
              <a:gd name="connsiteX17" fmla="*/ 150775 w 8030690"/>
              <a:gd name="connsiteY17" fmla="*/ 5561838 h 6858000"/>
              <a:gd name="connsiteX18" fmla="*/ 167752 w 8030690"/>
              <a:gd name="connsiteY18" fmla="*/ 5354726 h 6858000"/>
              <a:gd name="connsiteX19" fmla="*/ 184057 w 8030690"/>
              <a:gd name="connsiteY19" fmla="*/ 5138013 h 6858000"/>
              <a:gd name="connsiteX20" fmla="*/ 198849 w 8030690"/>
              <a:gd name="connsiteY20" fmla="*/ 4908956 h 6858000"/>
              <a:gd name="connsiteX21" fmla="*/ 212968 w 8030690"/>
              <a:gd name="connsiteY21" fmla="*/ 4670298 h 6858000"/>
              <a:gd name="connsiteX22" fmla="*/ 226248 w 8030690"/>
              <a:gd name="connsiteY22" fmla="*/ 4421352 h 6858000"/>
              <a:gd name="connsiteX23" fmla="*/ 230954 w 8030690"/>
              <a:gd name="connsiteY23" fmla="*/ 4293793 h 6858000"/>
              <a:gd name="connsiteX24" fmla="*/ 236165 w 8030690"/>
              <a:gd name="connsiteY24" fmla="*/ 4163491 h 6858000"/>
              <a:gd name="connsiteX25" fmla="*/ 241039 w 8030690"/>
              <a:gd name="connsiteY25" fmla="*/ 4031132 h 6858000"/>
              <a:gd name="connsiteX26" fmla="*/ 244233 w 8030690"/>
              <a:gd name="connsiteY26" fmla="*/ 3898087 h 6858000"/>
              <a:gd name="connsiteX27" fmla="*/ 247091 w 8030690"/>
              <a:gd name="connsiteY27" fmla="*/ 3762298 h 6858000"/>
              <a:gd name="connsiteX28" fmla="*/ 250116 w 8030690"/>
              <a:gd name="connsiteY28" fmla="*/ 3625138 h 6858000"/>
              <a:gd name="connsiteX29" fmla="*/ 252133 w 8030690"/>
              <a:gd name="connsiteY29" fmla="*/ 3485235 h 6858000"/>
              <a:gd name="connsiteX30" fmla="*/ 252133 w 8030690"/>
              <a:gd name="connsiteY30" fmla="*/ 3343960 h 6858000"/>
              <a:gd name="connsiteX31" fmla="*/ 253142 w 8030690"/>
              <a:gd name="connsiteY31" fmla="*/ 3201314 h 6858000"/>
              <a:gd name="connsiteX32" fmla="*/ 252133 w 8030690"/>
              <a:gd name="connsiteY32" fmla="*/ 3057296 h 6858000"/>
              <a:gd name="connsiteX33" fmla="*/ 250116 w 8030690"/>
              <a:gd name="connsiteY33" fmla="*/ 2911221 h 6858000"/>
              <a:gd name="connsiteX34" fmla="*/ 248267 w 8030690"/>
              <a:gd name="connsiteY34" fmla="*/ 2765145 h 6858000"/>
              <a:gd name="connsiteX35" fmla="*/ 244233 w 8030690"/>
              <a:gd name="connsiteY35" fmla="*/ 2617013 h 6858000"/>
              <a:gd name="connsiteX36" fmla="*/ 240031 w 8030690"/>
              <a:gd name="connsiteY36" fmla="*/ 2467508 h 6858000"/>
              <a:gd name="connsiteX37" fmla="*/ 235156 w 8030690"/>
              <a:gd name="connsiteY37" fmla="*/ 2318004 h 6858000"/>
              <a:gd name="connsiteX38" fmla="*/ 228265 w 8030690"/>
              <a:gd name="connsiteY38" fmla="*/ 2167128 h 6858000"/>
              <a:gd name="connsiteX39" fmla="*/ 220028 w 8030690"/>
              <a:gd name="connsiteY39" fmla="*/ 2014880 h 6858000"/>
              <a:gd name="connsiteX40" fmla="*/ 212128 w 8030690"/>
              <a:gd name="connsiteY40" fmla="*/ 1861947 h 6858000"/>
              <a:gd name="connsiteX41" fmla="*/ 202043 w 8030690"/>
              <a:gd name="connsiteY41" fmla="*/ 1709013 h 6858000"/>
              <a:gd name="connsiteX42" fmla="*/ 189940 w 8030690"/>
              <a:gd name="connsiteY42" fmla="*/ 1554023 h 6858000"/>
              <a:gd name="connsiteX43" fmla="*/ 177838 w 8030690"/>
              <a:gd name="connsiteY43" fmla="*/ 1401089 h 6858000"/>
              <a:gd name="connsiteX44" fmla="*/ 163886 w 8030690"/>
              <a:gd name="connsiteY44" fmla="*/ 1245413 h 6858000"/>
              <a:gd name="connsiteX45" fmla="*/ 148590 w 8030690"/>
              <a:gd name="connsiteY45" fmla="*/ 1089050 h 6858000"/>
              <a:gd name="connsiteX46" fmla="*/ 132454 w 8030690"/>
              <a:gd name="connsiteY46" fmla="*/ 934745 h 6858000"/>
              <a:gd name="connsiteX47" fmla="*/ 113628 w 8030690"/>
              <a:gd name="connsiteY47" fmla="*/ 778383 h 6858000"/>
              <a:gd name="connsiteX48" fmla="*/ 93457 w 8030690"/>
              <a:gd name="connsiteY48" fmla="*/ 622706 h 6858000"/>
              <a:gd name="connsiteX49" fmla="*/ 73454 w 8030690"/>
              <a:gd name="connsiteY49" fmla="*/ 466344 h 6858000"/>
              <a:gd name="connsiteX50" fmla="*/ 50090 w 8030690"/>
              <a:gd name="connsiteY50" fmla="*/ 310667 h 6858000"/>
              <a:gd name="connsiteX51" fmla="*/ 26222 w 8030690"/>
              <a:gd name="connsiteY51" fmla="*/ 1556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030690" h="6858000">
                <a:moveTo>
                  <a:pt x="1176" y="0"/>
                </a:moveTo>
                <a:lnTo>
                  <a:pt x="1344715" y="0"/>
                </a:lnTo>
                <a:lnTo>
                  <a:pt x="1344715" y="0"/>
                </a:lnTo>
                <a:lnTo>
                  <a:pt x="8030690" y="0"/>
                </a:lnTo>
                <a:lnTo>
                  <a:pt x="8030690" y="6858000"/>
                </a:lnTo>
                <a:lnTo>
                  <a:pt x="477746" y="6858000"/>
                </a:lnTo>
                <a:lnTo>
                  <a:pt x="477746" y="6858000"/>
                </a:lnTo>
                <a:lnTo>
                  <a:pt x="0" y="6858000"/>
                </a:lnTo>
                <a:lnTo>
                  <a:pt x="5883" y="6817538"/>
                </a:lnTo>
                <a:lnTo>
                  <a:pt x="23196" y="6698894"/>
                </a:lnTo>
                <a:lnTo>
                  <a:pt x="35298" y="6612483"/>
                </a:lnTo>
                <a:lnTo>
                  <a:pt x="48073" y="6509613"/>
                </a:lnTo>
                <a:lnTo>
                  <a:pt x="63369" y="6387541"/>
                </a:lnTo>
                <a:lnTo>
                  <a:pt x="79506" y="6252438"/>
                </a:lnTo>
                <a:lnTo>
                  <a:pt x="96483" y="6100191"/>
                </a:lnTo>
                <a:lnTo>
                  <a:pt x="114468" y="5934227"/>
                </a:lnTo>
                <a:lnTo>
                  <a:pt x="132454" y="5753862"/>
                </a:lnTo>
                <a:lnTo>
                  <a:pt x="150775" y="5561838"/>
                </a:lnTo>
                <a:lnTo>
                  <a:pt x="167752" y="5354726"/>
                </a:lnTo>
                <a:lnTo>
                  <a:pt x="184057" y="5138013"/>
                </a:lnTo>
                <a:lnTo>
                  <a:pt x="198849" y="4908956"/>
                </a:lnTo>
                <a:lnTo>
                  <a:pt x="212968" y="4670298"/>
                </a:lnTo>
                <a:lnTo>
                  <a:pt x="226248" y="4421352"/>
                </a:lnTo>
                <a:lnTo>
                  <a:pt x="230954" y="4293793"/>
                </a:lnTo>
                <a:lnTo>
                  <a:pt x="236165" y="4163491"/>
                </a:lnTo>
                <a:lnTo>
                  <a:pt x="241039" y="4031132"/>
                </a:lnTo>
                <a:lnTo>
                  <a:pt x="244233" y="3898087"/>
                </a:lnTo>
                <a:lnTo>
                  <a:pt x="247091" y="3762298"/>
                </a:lnTo>
                <a:lnTo>
                  <a:pt x="250116" y="3625138"/>
                </a:lnTo>
                <a:lnTo>
                  <a:pt x="252133" y="3485235"/>
                </a:lnTo>
                <a:lnTo>
                  <a:pt x="252133" y="3343960"/>
                </a:lnTo>
                <a:lnTo>
                  <a:pt x="253142" y="3201314"/>
                </a:lnTo>
                <a:lnTo>
                  <a:pt x="252133" y="3057296"/>
                </a:lnTo>
                <a:lnTo>
                  <a:pt x="250116" y="2911221"/>
                </a:lnTo>
                <a:lnTo>
                  <a:pt x="248267" y="2765145"/>
                </a:lnTo>
                <a:lnTo>
                  <a:pt x="244233" y="2617013"/>
                </a:lnTo>
                <a:lnTo>
                  <a:pt x="240031" y="2467508"/>
                </a:lnTo>
                <a:lnTo>
                  <a:pt x="235156" y="2318004"/>
                </a:lnTo>
                <a:lnTo>
                  <a:pt x="228265" y="2167128"/>
                </a:lnTo>
                <a:lnTo>
                  <a:pt x="220028" y="2014880"/>
                </a:lnTo>
                <a:lnTo>
                  <a:pt x="212128" y="1861947"/>
                </a:lnTo>
                <a:lnTo>
                  <a:pt x="202043" y="1709013"/>
                </a:lnTo>
                <a:lnTo>
                  <a:pt x="189940" y="1554023"/>
                </a:lnTo>
                <a:lnTo>
                  <a:pt x="177838" y="1401089"/>
                </a:lnTo>
                <a:lnTo>
                  <a:pt x="163886" y="1245413"/>
                </a:lnTo>
                <a:lnTo>
                  <a:pt x="148590" y="1089050"/>
                </a:lnTo>
                <a:lnTo>
                  <a:pt x="132454" y="934745"/>
                </a:lnTo>
                <a:lnTo>
                  <a:pt x="113628" y="778383"/>
                </a:lnTo>
                <a:lnTo>
                  <a:pt x="93457" y="622706"/>
                </a:lnTo>
                <a:lnTo>
                  <a:pt x="73454" y="466344"/>
                </a:lnTo>
                <a:lnTo>
                  <a:pt x="50090" y="310667"/>
                </a:lnTo>
                <a:lnTo>
                  <a:pt x="26222" y="1556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11">
            <a:extLst>
              <a:ext uri="{FF2B5EF4-FFF2-40B4-BE49-F238E27FC236}">
                <a16:creationId xmlns:a16="http://schemas.microsoft.com/office/drawing/2014/main" id="{BDC58DEA-1307-4F44-AD47-E613D8B76A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p:nvSpPr>
          <p:cNvPr id="29" name="Rectangle 15">
            <a:extLst>
              <a:ext uri="{FF2B5EF4-FFF2-40B4-BE49-F238E27FC236}">
                <a16:creationId xmlns:a16="http://schemas.microsoft.com/office/drawing/2014/main" id="{C99B912D-1E4B-42AF-A2BE-CFEFEC916EE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30" name="Content Placeholder 2">
            <a:extLst>
              <a:ext uri="{FF2B5EF4-FFF2-40B4-BE49-F238E27FC236}">
                <a16:creationId xmlns:a16="http://schemas.microsoft.com/office/drawing/2014/main" id="{5E03EFF6-9C81-49CD-8E76-5C6A7F4EC63B}"/>
              </a:ext>
            </a:extLst>
          </p:cNvPr>
          <p:cNvGraphicFramePr>
            <a:graphicFrameLocks noGrp="1"/>
          </p:cNvGraphicFramePr>
          <p:nvPr>
            <p:ph idx="1"/>
            <p:extLst>
              <p:ext uri="{D42A27DB-BD31-4B8C-83A1-F6EECF244321}">
                <p14:modId xmlns:p14="http://schemas.microsoft.com/office/powerpoint/2010/main" val="4225573966"/>
              </p:ext>
            </p:extLst>
          </p:nvPr>
        </p:nvGraphicFramePr>
        <p:xfrm>
          <a:off x="5048250" y="1447800"/>
          <a:ext cx="649605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25269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9">
            <a:extLst>
              <a:ext uri="{FF2B5EF4-FFF2-40B4-BE49-F238E27FC236}">
                <a16:creationId xmlns:a16="http://schemas.microsoft.com/office/drawing/2014/main" id="{C0B13FF8-2B3C-4BC1-B3E4-254B3F8C3EF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E9B0B1-C53D-42E3-9A66-73F4090A7BB0}"/>
              </a:ext>
            </a:extLst>
          </p:cNvPr>
          <p:cNvSpPr>
            <a:spLocks noGrp="1"/>
          </p:cNvSpPr>
          <p:nvPr>
            <p:ph type="title"/>
          </p:nvPr>
        </p:nvSpPr>
        <p:spPr>
          <a:xfrm>
            <a:off x="635223" y="629266"/>
            <a:ext cx="3116690" cy="5594554"/>
          </a:xfrm>
        </p:spPr>
        <p:txBody>
          <a:bodyPr anchor="ctr">
            <a:normAutofit/>
          </a:bodyPr>
          <a:lstStyle/>
          <a:p>
            <a:r>
              <a:rPr lang="en-AU" sz="4400">
                <a:solidFill>
                  <a:srgbClr val="EBEBEB"/>
                </a:solidFill>
              </a:rPr>
              <a:t>Supporting Teens in the Senior Years of Study</a:t>
            </a:r>
          </a:p>
        </p:txBody>
      </p:sp>
      <p:sp>
        <p:nvSpPr>
          <p:cNvPr id="18" name="Freeform 7">
            <a:extLst>
              <a:ext uri="{FF2B5EF4-FFF2-40B4-BE49-F238E27FC236}">
                <a16:creationId xmlns:a16="http://schemas.microsoft.com/office/drawing/2014/main" id="{B9C1207E-FFD8-4821-AFE6-71C72436093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useBgFill="1">
        <p:nvSpPr>
          <p:cNvPr id="19" name="Freeform: Shape 23">
            <a:extLst>
              <a:ext uri="{FF2B5EF4-FFF2-40B4-BE49-F238E27FC236}">
                <a16:creationId xmlns:a16="http://schemas.microsoft.com/office/drawing/2014/main" id="{2B199503-2632-490F-8EB2-759D88708F9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4747655" y="-586345"/>
            <a:ext cx="6858001" cy="8030691"/>
          </a:xfrm>
          <a:custGeom>
            <a:avLst/>
            <a:gdLst>
              <a:gd name="connsiteX0" fmla="*/ 6858001 w 6858001"/>
              <a:gd name="connsiteY0" fmla="*/ 1177 h 8030691"/>
              <a:gd name="connsiteX1" fmla="*/ 6858001 w 6858001"/>
              <a:gd name="connsiteY1" fmla="*/ 1344715 h 8030691"/>
              <a:gd name="connsiteX2" fmla="*/ 6858000 w 6858001"/>
              <a:gd name="connsiteY2" fmla="*/ 1344715 h 8030691"/>
              <a:gd name="connsiteX3" fmla="*/ 6858000 w 6858001"/>
              <a:gd name="connsiteY3" fmla="*/ 8030691 h 8030691"/>
              <a:gd name="connsiteX4" fmla="*/ 0 w 6858001"/>
              <a:gd name="connsiteY4" fmla="*/ 8030690 h 8030691"/>
              <a:gd name="connsiteX5" fmla="*/ 0 w 6858001"/>
              <a:gd name="connsiteY5" fmla="*/ 477747 h 8030691"/>
              <a:gd name="connsiteX6" fmla="*/ 1 w 6858001"/>
              <a:gd name="connsiteY6" fmla="*/ 477747 h 8030691"/>
              <a:gd name="connsiteX7" fmla="*/ 1 w 6858001"/>
              <a:gd name="connsiteY7" fmla="*/ 0 h 8030691"/>
              <a:gd name="connsiteX8" fmla="*/ 40463 w 6858001"/>
              <a:gd name="connsiteY8" fmla="*/ 5883 h 8030691"/>
              <a:gd name="connsiteX9" fmla="*/ 159107 w 6858001"/>
              <a:gd name="connsiteY9" fmla="*/ 23196 h 8030691"/>
              <a:gd name="connsiteX10" fmla="*/ 245518 w 6858001"/>
              <a:gd name="connsiteY10" fmla="*/ 35299 h 8030691"/>
              <a:gd name="connsiteX11" fmla="*/ 348388 w 6858001"/>
              <a:gd name="connsiteY11" fmla="*/ 48074 h 8030691"/>
              <a:gd name="connsiteX12" fmla="*/ 470460 w 6858001"/>
              <a:gd name="connsiteY12" fmla="*/ 63370 h 8030691"/>
              <a:gd name="connsiteX13" fmla="*/ 605563 w 6858001"/>
              <a:gd name="connsiteY13" fmla="*/ 79507 h 8030691"/>
              <a:gd name="connsiteX14" fmla="*/ 757810 w 6858001"/>
              <a:gd name="connsiteY14" fmla="*/ 96484 h 8030691"/>
              <a:gd name="connsiteX15" fmla="*/ 923774 w 6858001"/>
              <a:gd name="connsiteY15" fmla="*/ 114469 h 8030691"/>
              <a:gd name="connsiteX16" fmla="*/ 1104139 w 6858001"/>
              <a:gd name="connsiteY16" fmla="*/ 132455 h 8030691"/>
              <a:gd name="connsiteX17" fmla="*/ 1296163 w 6858001"/>
              <a:gd name="connsiteY17" fmla="*/ 150776 h 8030691"/>
              <a:gd name="connsiteX18" fmla="*/ 1503275 w 6858001"/>
              <a:gd name="connsiteY18" fmla="*/ 167753 h 8030691"/>
              <a:gd name="connsiteX19" fmla="*/ 1719988 w 6858001"/>
              <a:gd name="connsiteY19" fmla="*/ 184058 h 8030691"/>
              <a:gd name="connsiteX20" fmla="*/ 1949045 w 6858001"/>
              <a:gd name="connsiteY20" fmla="*/ 198850 h 8030691"/>
              <a:gd name="connsiteX21" fmla="*/ 2187703 w 6858001"/>
              <a:gd name="connsiteY21" fmla="*/ 212969 h 8030691"/>
              <a:gd name="connsiteX22" fmla="*/ 2436649 w 6858001"/>
              <a:gd name="connsiteY22" fmla="*/ 226249 h 8030691"/>
              <a:gd name="connsiteX23" fmla="*/ 2564208 w 6858001"/>
              <a:gd name="connsiteY23" fmla="*/ 230955 h 8030691"/>
              <a:gd name="connsiteX24" fmla="*/ 2694509 w 6858001"/>
              <a:gd name="connsiteY24" fmla="*/ 236166 h 8030691"/>
              <a:gd name="connsiteX25" fmla="*/ 2826869 w 6858001"/>
              <a:gd name="connsiteY25" fmla="*/ 241040 h 8030691"/>
              <a:gd name="connsiteX26" fmla="*/ 2959914 w 6858001"/>
              <a:gd name="connsiteY26" fmla="*/ 244234 h 8030691"/>
              <a:gd name="connsiteX27" fmla="*/ 3095702 w 6858001"/>
              <a:gd name="connsiteY27" fmla="*/ 247092 h 8030691"/>
              <a:gd name="connsiteX28" fmla="*/ 3232862 w 6858001"/>
              <a:gd name="connsiteY28" fmla="*/ 250117 h 8030691"/>
              <a:gd name="connsiteX29" fmla="*/ 3372766 w 6858001"/>
              <a:gd name="connsiteY29" fmla="*/ 252134 h 8030691"/>
              <a:gd name="connsiteX30" fmla="*/ 3514040 w 6858001"/>
              <a:gd name="connsiteY30" fmla="*/ 252134 h 8030691"/>
              <a:gd name="connsiteX31" fmla="*/ 3656686 w 6858001"/>
              <a:gd name="connsiteY31" fmla="*/ 253143 h 8030691"/>
              <a:gd name="connsiteX32" fmla="*/ 3800705 w 6858001"/>
              <a:gd name="connsiteY32" fmla="*/ 252134 h 8030691"/>
              <a:gd name="connsiteX33" fmla="*/ 3946780 w 6858001"/>
              <a:gd name="connsiteY33" fmla="*/ 250117 h 8030691"/>
              <a:gd name="connsiteX34" fmla="*/ 4092856 w 6858001"/>
              <a:gd name="connsiteY34" fmla="*/ 248268 h 8030691"/>
              <a:gd name="connsiteX35" fmla="*/ 4240988 w 6858001"/>
              <a:gd name="connsiteY35" fmla="*/ 244234 h 8030691"/>
              <a:gd name="connsiteX36" fmla="*/ 4390492 w 6858001"/>
              <a:gd name="connsiteY36" fmla="*/ 240032 h 8030691"/>
              <a:gd name="connsiteX37" fmla="*/ 4539997 w 6858001"/>
              <a:gd name="connsiteY37" fmla="*/ 235157 h 8030691"/>
              <a:gd name="connsiteX38" fmla="*/ 4690873 w 6858001"/>
              <a:gd name="connsiteY38" fmla="*/ 228266 h 8030691"/>
              <a:gd name="connsiteX39" fmla="*/ 4843120 w 6858001"/>
              <a:gd name="connsiteY39" fmla="*/ 220029 h 8030691"/>
              <a:gd name="connsiteX40" fmla="*/ 4996054 w 6858001"/>
              <a:gd name="connsiteY40" fmla="*/ 212129 h 8030691"/>
              <a:gd name="connsiteX41" fmla="*/ 5148987 w 6858001"/>
              <a:gd name="connsiteY41" fmla="*/ 202044 h 8030691"/>
              <a:gd name="connsiteX42" fmla="*/ 5303978 w 6858001"/>
              <a:gd name="connsiteY42" fmla="*/ 189941 h 8030691"/>
              <a:gd name="connsiteX43" fmla="*/ 5456911 w 6858001"/>
              <a:gd name="connsiteY43" fmla="*/ 177839 h 8030691"/>
              <a:gd name="connsiteX44" fmla="*/ 5612588 w 6858001"/>
              <a:gd name="connsiteY44" fmla="*/ 163887 h 8030691"/>
              <a:gd name="connsiteX45" fmla="*/ 5768950 w 6858001"/>
              <a:gd name="connsiteY45" fmla="*/ 148591 h 8030691"/>
              <a:gd name="connsiteX46" fmla="*/ 5923255 w 6858001"/>
              <a:gd name="connsiteY46" fmla="*/ 132455 h 8030691"/>
              <a:gd name="connsiteX47" fmla="*/ 6079618 w 6858001"/>
              <a:gd name="connsiteY47" fmla="*/ 113629 h 8030691"/>
              <a:gd name="connsiteX48" fmla="*/ 6235294 w 6858001"/>
              <a:gd name="connsiteY48" fmla="*/ 93458 h 8030691"/>
              <a:gd name="connsiteX49" fmla="*/ 6391657 w 6858001"/>
              <a:gd name="connsiteY49" fmla="*/ 73455 h 8030691"/>
              <a:gd name="connsiteX50" fmla="*/ 6547333 w 6858001"/>
              <a:gd name="connsiteY50" fmla="*/ 50091 h 8030691"/>
              <a:gd name="connsiteX51" fmla="*/ 6702324 w 6858001"/>
              <a:gd name="connsiteY51" fmla="*/ 26222 h 8030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8030691">
                <a:moveTo>
                  <a:pt x="6858001" y="1177"/>
                </a:moveTo>
                <a:lnTo>
                  <a:pt x="6858001" y="1344715"/>
                </a:lnTo>
                <a:lnTo>
                  <a:pt x="6858000" y="1344715"/>
                </a:lnTo>
                <a:lnTo>
                  <a:pt x="6858000" y="8030691"/>
                </a:lnTo>
                <a:lnTo>
                  <a:pt x="0" y="8030690"/>
                </a:lnTo>
                <a:lnTo>
                  <a:pt x="0" y="477747"/>
                </a:lnTo>
                <a:lnTo>
                  <a:pt x="1" y="477747"/>
                </a:lnTo>
                <a:lnTo>
                  <a:pt x="1" y="0"/>
                </a:lnTo>
                <a:lnTo>
                  <a:pt x="40463" y="5883"/>
                </a:lnTo>
                <a:lnTo>
                  <a:pt x="159107" y="23196"/>
                </a:lnTo>
                <a:lnTo>
                  <a:pt x="245518" y="35299"/>
                </a:lnTo>
                <a:lnTo>
                  <a:pt x="348388" y="48074"/>
                </a:lnTo>
                <a:lnTo>
                  <a:pt x="470460" y="63370"/>
                </a:lnTo>
                <a:lnTo>
                  <a:pt x="605563" y="79507"/>
                </a:lnTo>
                <a:lnTo>
                  <a:pt x="757810" y="96484"/>
                </a:lnTo>
                <a:lnTo>
                  <a:pt x="923774" y="114469"/>
                </a:lnTo>
                <a:lnTo>
                  <a:pt x="1104139" y="132455"/>
                </a:lnTo>
                <a:lnTo>
                  <a:pt x="1296163" y="150776"/>
                </a:lnTo>
                <a:lnTo>
                  <a:pt x="1503275" y="167753"/>
                </a:lnTo>
                <a:lnTo>
                  <a:pt x="1719988" y="184058"/>
                </a:lnTo>
                <a:lnTo>
                  <a:pt x="1949045" y="198850"/>
                </a:lnTo>
                <a:lnTo>
                  <a:pt x="2187703" y="212969"/>
                </a:lnTo>
                <a:lnTo>
                  <a:pt x="2436649" y="226249"/>
                </a:lnTo>
                <a:lnTo>
                  <a:pt x="2564208" y="230955"/>
                </a:lnTo>
                <a:lnTo>
                  <a:pt x="2694509" y="236166"/>
                </a:lnTo>
                <a:lnTo>
                  <a:pt x="2826869" y="241040"/>
                </a:lnTo>
                <a:lnTo>
                  <a:pt x="2959914" y="244234"/>
                </a:lnTo>
                <a:lnTo>
                  <a:pt x="3095702" y="247092"/>
                </a:lnTo>
                <a:lnTo>
                  <a:pt x="3232862" y="250117"/>
                </a:lnTo>
                <a:lnTo>
                  <a:pt x="3372766" y="252134"/>
                </a:lnTo>
                <a:lnTo>
                  <a:pt x="3514040" y="252134"/>
                </a:lnTo>
                <a:lnTo>
                  <a:pt x="3656686" y="253143"/>
                </a:lnTo>
                <a:lnTo>
                  <a:pt x="3800705" y="252134"/>
                </a:lnTo>
                <a:lnTo>
                  <a:pt x="3946780" y="250117"/>
                </a:lnTo>
                <a:lnTo>
                  <a:pt x="4092856" y="248268"/>
                </a:lnTo>
                <a:lnTo>
                  <a:pt x="4240988" y="244234"/>
                </a:lnTo>
                <a:lnTo>
                  <a:pt x="4390492" y="240032"/>
                </a:lnTo>
                <a:lnTo>
                  <a:pt x="4539997" y="235157"/>
                </a:lnTo>
                <a:lnTo>
                  <a:pt x="4690873" y="228266"/>
                </a:lnTo>
                <a:lnTo>
                  <a:pt x="4843120" y="220029"/>
                </a:lnTo>
                <a:lnTo>
                  <a:pt x="4996054" y="212129"/>
                </a:lnTo>
                <a:lnTo>
                  <a:pt x="5148987" y="202044"/>
                </a:lnTo>
                <a:lnTo>
                  <a:pt x="5303978" y="189941"/>
                </a:lnTo>
                <a:lnTo>
                  <a:pt x="5456911" y="177839"/>
                </a:lnTo>
                <a:lnTo>
                  <a:pt x="5612588" y="163887"/>
                </a:lnTo>
                <a:lnTo>
                  <a:pt x="5768950" y="148591"/>
                </a:lnTo>
                <a:lnTo>
                  <a:pt x="5923255" y="132455"/>
                </a:lnTo>
                <a:lnTo>
                  <a:pt x="6079618" y="113629"/>
                </a:lnTo>
                <a:lnTo>
                  <a:pt x="6235294" y="93458"/>
                </a:lnTo>
                <a:lnTo>
                  <a:pt x="6391657" y="73455"/>
                </a:lnTo>
                <a:lnTo>
                  <a:pt x="6547333" y="50091"/>
                </a:lnTo>
                <a:lnTo>
                  <a:pt x="6702324" y="26222"/>
                </a:lnTo>
                <a:close/>
              </a:path>
            </a:pathLst>
          </a:custGeom>
          <a:ln>
            <a:noFill/>
          </a:ln>
        </p:spPr>
      </p:sp>
      <p:sp>
        <p:nvSpPr>
          <p:cNvPr id="21" name="Rectangle 25">
            <a:extLst>
              <a:ext uri="{FF2B5EF4-FFF2-40B4-BE49-F238E27FC236}">
                <a16:creationId xmlns:a16="http://schemas.microsoft.com/office/drawing/2014/main" id="{F11C7CB4-0228-486A-931A-262ABB670EB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2F7986DD-A906-4662-A243-91CF269F1AEB}"/>
              </a:ext>
            </a:extLst>
          </p:cNvPr>
          <p:cNvSpPr>
            <a:spLocks noGrp="1"/>
          </p:cNvSpPr>
          <p:nvPr>
            <p:ph idx="1"/>
          </p:nvPr>
        </p:nvSpPr>
        <p:spPr>
          <a:xfrm>
            <a:off x="5048452" y="1410459"/>
            <a:ext cx="6495847" cy="1885146"/>
          </a:xfrm>
        </p:spPr>
        <p:txBody>
          <a:bodyPr>
            <a:normAutofit/>
          </a:bodyPr>
          <a:lstStyle/>
          <a:p>
            <a:r>
              <a:rPr lang="en-AU" dirty="0">
                <a:hlinkClick r:id="rId2"/>
              </a:rPr>
              <a:t>https://education.nsw.gov.au/public-schools/practical-help-for-parents-and-carers/help-with-homework/tests-exams/hsc-help/parents</a:t>
            </a:r>
            <a:endParaRPr lang="en-AU" dirty="0"/>
          </a:p>
          <a:p>
            <a:r>
              <a:rPr lang="en-AU" sz="1300" b="1" dirty="0" smtClean="0">
                <a:solidFill>
                  <a:srgbClr val="FF0000"/>
                </a:solidFill>
              </a:rPr>
              <a:t>Public schools/</a:t>
            </a:r>
            <a:r>
              <a:rPr lang="en-AU" sz="1300" b="1" dirty="0" err="1" smtClean="0">
                <a:solidFill>
                  <a:srgbClr val="FF0000"/>
                </a:solidFill>
              </a:rPr>
              <a:t>Parents&amp;Carers</a:t>
            </a:r>
            <a:r>
              <a:rPr lang="en-AU" sz="1300" b="1" dirty="0" smtClean="0">
                <a:solidFill>
                  <a:srgbClr val="FF0000"/>
                </a:solidFill>
              </a:rPr>
              <a:t>/</a:t>
            </a:r>
            <a:r>
              <a:rPr lang="en-AU" sz="1300" b="1" dirty="0" err="1" smtClean="0">
                <a:solidFill>
                  <a:srgbClr val="FF0000"/>
                </a:solidFill>
              </a:rPr>
              <a:t>HelpwithHW</a:t>
            </a:r>
            <a:r>
              <a:rPr lang="en-AU" sz="1300" b="1" dirty="0" smtClean="0">
                <a:solidFill>
                  <a:srgbClr val="FF0000"/>
                </a:solidFill>
              </a:rPr>
              <a:t>/</a:t>
            </a:r>
            <a:r>
              <a:rPr lang="en-AU" sz="1300" b="1" dirty="0" err="1" smtClean="0">
                <a:solidFill>
                  <a:srgbClr val="FF0000"/>
                </a:solidFill>
              </a:rPr>
              <a:t>Tests&amp;Exams</a:t>
            </a:r>
            <a:r>
              <a:rPr lang="en-AU" sz="1300" b="1" dirty="0" smtClean="0">
                <a:solidFill>
                  <a:srgbClr val="FF0000"/>
                </a:solidFill>
              </a:rPr>
              <a:t>/</a:t>
            </a:r>
            <a:r>
              <a:rPr lang="en-AU" sz="1300" b="1" dirty="0" err="1" smtClean="0">
                <a:solidFill>
                  <a:srgbClr val="FF0000"/>
                </a:solidFill>
              </a:rPr>
              <a:t>HSCHelp</a:t>
            </a:r>
            <a:r>
              <a:rPr lang="en-AU" sz="1300" b="1" dirty="0" smtClean="0">
                <a:solidFill>
                  <a:srgbClr val="FF0000"/>
                </a:solidFill>
              </a:rPr>
              <a:t>/For Parents &amp; Carers </a:t>
            </a:r>
            <a:endParaRPr lang="en-AU" sz="1300" b="1" dirty="0">
              <a:solidFill>
                <a:srgbClr val="FF0000"/>
              </a:solidFill>
            </a:endParaRPr>
          </a:p>
        </p:txBody>
      </p:sp>
      <p:pic>
        <p:nvPicPr>
          <p:cNvPr id="4" name="Picture 3">
            <a:extLst>
              <a:ext uri="{FF2B5EF4-FFF2-40B4-BE49-F238E27FC236}">
                <a16:creationId xmlns:a16="http://schemas.microsoft.com/office/drawing/2014/main" id="{169283EC-8963-4362-AA8C-623699FDF358}"/>
              </a:ext>
            </a:extLst>
          </p:cNvPr>
          <p:cNvPicPr>
            <a:picLocks noChangeAspect="1"/>
          </p:cNvPicPr>
          <p:nvPr/>
        </p:nvPicPr>
        <p:blipFill rotWithShape="1">
          <a:blip r:embed="rId3"/>
          <a:srcRect t="7376" b="4698"/>
          <a:stretch/>
        </p:blipFill>
        <p:spPr>
          <a:xfrm>
            <a:off x="5048452" y="3562395"/>
            <a:ext cx="5381143" cy="2661426"/>
          </a:xfrm>
          <a:prstGeom prst="rect">
            <a:avLst/>
          </a:prstGeom>
          <a:effectLst/>
        </p:spPr>
      </p:pic>
    </p:spTree>
    <p:extLst>
      <p:ext uri="{BB962C8B-B14F-4D97-AF65-F5344CB8AC3E}">
        <p14:creationId xmlns:p14="http://schemas.microsoft.com/office/powerpoint/2010/main" val="11555786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13" name="Rectangle 6">
            <a:extLst>
              <a:ext uri="{FF2B5EF4-FFF2-40B4-BE49-F238E27FC236}">
                <a16:creationId xmlns:a16="http://schemas.microsoft.com/office/drawing/2014/main" id="{DFB3CEA1-88D9-42FB-88ED-1E9807FE659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44F69A6A-2E4D-4ACA-B916-0B99464AF8B6}"/>
              </a:ext>
            </a:extLst>
          </p:cNvPr>
          <p:cNvPicPr>
            <a:picLocks noChangeAspect="1"/>
          </p:cNvPicPr>
          <p:nvPr/>
        </p:nvPicPr>
        <p:blipFill rotWithShape="1">
          <a:blip r:embed="rId3"/>
          <a:srcRect t="3648" b="4798"/>
          <a:stretch/>
        </p:blipFill>
        <p:spPr>
          <a:xfrm>
            <a:off x="687104" y="643467"/>
            <a:ext cx="10817791" cy="5571066"/>
          </a:xfrm>
          <a:prstGeom prst="rect">
            <a:avLst/>
          </a:prstGeom>
        </p:spPr>
      </p:pic>
      <p:sp>
        <p:nvSpPr>
          <p:cNvPr id="14" name="Rectangle 8">
            <a:extLst>
              <a:ext uri="{FF2B5EF4-FFF2-40B4-BE49-F238E27FC236}">
                <a16:creationId xmlns:a16="http://schemas.microsoft.com/office/drawing/2014/main" id="{9A6C928E-4252-4F33-8C34-E50A12A3170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6456817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2ABFCD7-3E46-4D4E-B411-843D52E7FD2B}"/>
              </a:ext>
            </a:extLst>
          </p:cNvPr>
          <p:cNvPicPr>
            <a:picLocks noChangeAspect="1"/>
          </p:cNvPicPr>
          <p:nvPr/>
        </p:nvPicPr>
        <p:blipFill rotWithShape="1">
          <a:blip r:embed="rId2"/>
          <a:srcRect t="4287" b="9158"/>
          <a:stretch/>
        </p:blipFill>
        <p:spPr>
          <a:xfrm>
            <a:off x="0" y="295423"/>
            <a:ext cx="12192000" cy="5933100"/>
          </a:xfrm>
          <a:prstGeom prst="rect">
            <a:avLst/>
          </a:prstGeom>
        </p:spPr>
      </p:pic>
    </p:spTree>
    <p:extLst>
      <p:ext uri="{BB962C8B-B14F-4D97-AF65-F5344CB8AC3E}">
        <p14:creationId xmlns:p14="http://schemas.microsoft.com/office/powerpoint/2010/main" val="3611049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50D38D0-3F4D-4A15-AD70-81F98D561995}"/>
              </a:ext>
            </a:extLst>
          </p:cNvPr>
          <p:cNvPicPr>
            <a:picLocks noChangeAspect="1"/>
          </p:cNvPicPr>
          <p:nvPr/>
        </p:nvPicPr>
        <p:blipFill rotWithShape="1">
          <a:blip r:embed="rId2"/>
          <a:srcRect t="4695" b="11114"/>
          <a:stretch/>
        </p:blipFill>
        <p:spPr>
          <a:xfrm>
            <a:off x="0" y="323557"/>
            <a:ext cx="12192000" cy="5772443"/>
          </a:xfrm>
          <a:prstGeom prst="rect">
            <a:avLst/>
          </a:prstGeom>
        </p:spPr>
      </p:pic>
    </p:spTree>
    <p:extLst>
      <p:ext uri="{BB962C8B-B14F-4D97-AF65-F5344CB8AC3E}">
        <p14:creationId xmlns:p14="http://schemas.microsoft.com/office/powerpoint/2010/main" val="14392822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7000"/>
                <a:hueMod val="88000"/>
                <a:satMod val="130000"/>
                <a:lumMod val="124000"/>
              </a:schemeClr>
            </a:gs>
            <a:gs pos="100000">
              <a:schemeClr val="bg1">
                <a:tint val="96000"/>
                <a:shade val="88000"/>
                <a:hueMod val="108000"/>
                <a:satMod val="164000"/>
                <a:lumMod val="76000"/>
              </a:schemeClr>
            </a:gs>
          </a:gsLst>
          <a:path path="circle">
            <a:fillToRect l="45000" t="65000" r="125000" b="100000"/>
          </a:path>
        </a:gradFill>
        <a:effectLst/>
      </p:bgPr>
    </p:bg>
    <p:spTree>
      <p:nvGrpSpPr>
        <p:cNvPr id="1" name=""/>
        <p:cNvGrpSpPr/>
        <p:nvPr/>
      </p:nvGrpSpPr>
      <p:grpSpPr>
        <a:xfrm>
          <a:off x="0" y="0"/>
          <a:ext cx="0" cy="0"/>
          <a:chOff x="0" y="0"/>
          <a:chExt cx="0" cy="0"/>
        </a:xfrm>
      </p:grpSpPr>
      <p:sp useBgFill="1">
        <p:nvSpPr>
          <p:cNvPr id="37" name="Rectangle 6">
            <a:extLst>
              <a:ext uri="{FF2B5EF4-FFF2-40B4-BE49-F238E27FC236}">
                <a16:creationId xmlns:a16="http://schemas.microsoft.com/office/drawing/2014/main" id="{B0487C8F-7D6C-4EAF-A9A5-45D8E94FC2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23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8">
            <a:extLst>
              <a:ext uri="{FF2B5EF4-FFF2-40B4-BE49-F238E27FC236}">
                <a16:creationId xmlns:a16="http://schemas.microsoft.com/office/drawing/2014/main" id="{1578DA0F-394A-417D-892B-8253831A25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904D3FFF-3B1B-451D-BF95-7FC61B74BE8F}"/>
              </a:ext>
            </a:extLst>
          </p:cNvPr>
          <p:cNvPicPr>
            <a:picLocks noChangeAspect="1"/>
          </p:cNvPicPr>
          <p:nvPr/>
        </p:nvPicPr>
        <p:blipFill rotWithShape="1">
          <a:blip r:embed="rId2"/>
          <a:srcRect t="4491" b="8965"/>
          <a:stretch/>
        </p:blipFill>
        <p:spPr>
          <a:xfrm>
            <a:off x="643467" y="774653"/>
            <a:ext cx="10905066" cy="5308694"/>
          </a:xfrm>
          <a:prstGeom prst="rect">
            <a:avLst/>
          </a:prstGeom>
        </p:spPr>
      </p:pic>
    </p:spTree>
    <p:extLst>
      <p:ext uri="{BB962C8B-B14F-4D97-AF65-F5344CB8AC3E}">
        <p14:creationId xmlns:p14="http://schemas.microsoft.com/office/powerpoint/2010/main" val="4066621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87E4204-E93C-417B-9ED0-F81552DE87E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68E4A00-82CC-4AD0-B631-F820AEE40F3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7" name="Freeform 7">
            <a:extLst>
              <a:ext uri="{FF2B5EF4-FFF2-40B4-BE49-F238E27FC236}">
                <a16:creationId xmlns:a16="http://schemas.microsoft.com/office/drawing/2014/main" id="{463665DF-25B8-4EE2-8F85-921EF38BE2D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p:cNvSpPr>
            <a:spLocks noGrp="1"/>
          </p:cNvSpPr>
          <p:nvPr>
            <p:ph type="title"/>
          </p:nvPr>
        </p:nvSpPr>
        <p:spPr>
          <a:xfrm>
            <a:off x="648930" y="629267"/>
            <a:ext cx="9252154" cy="1016654"/>
          </a:xfrm>
        </p:spPr>
        <p:txBody>
          <a:bodyPr>
            <a:normAutofit/>
          </a:bodyPr>
          <a:lstStyle/>
          <a:p>
            <a:r>
              <a:rPr lang="en-AU">
                <a:solidFill>
                  <a:srgbClr val="EBEBEB"/>
                </a:solidFill>
              </a:rPr>
              <a:t>HSC Requirements</a:t>
            </a:r>
          </a:p>
        </p:txBody>
      </p:sp>
      <p:sp useBgFill="1">
        <p:nvSpPr>
          <p:cNvPr id="29" name="Freeform: Shape 28">
            <a:extLst>
              <a:ext uri="{FF2B5EF4-FFF2-40B4-BE49-F238E27FC236}">
                <a16:creationId xmlns:a16="http://schemas.microsoft.com/office/drawing/2014/main" id="{B3378DC2-950E-4B63-B833-32DE4719A85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sp>
        <p:nvSpPr>
          <p:cNvPr id="3" name="Content Placeholder 2"/>
          <p:cNvSpPr>
            <a:spLocks noGrp="1"/>
          </p:cNvSpPr>
          <p:nvPr>
            <p:ph idx="1"/>
          </p:nvPr>
        </p:nvSpPr>
        <p:spPr>
          <a:xfrm>
            <a:off x="648931" y="2286163"/>
            <a:ext cx="7153602" cy="3942570"/>
          </a:xfrm>
        </p:spPr>
        <p:txBody>
          <a:bodyPr>
            <a:noAutofit/>
          </a:bodyPr>
          <a:lstStyle/>
          <a:p>
            <a:pPr>
              <a:lnSpc>
                <a:spcPct val="90000"/>
              </a:lnSpc>
            </a:pPr>
            <a:r>
              <a:rPr lang="en-AU" sz="1600" dirty="0"/>
              <a:t>85% attendance</a:t>
            </a:r>
          </a:p>
          <a:p>
            <a:pPr>
              <a:lnSpc>
                <a:spcPct val="90000"/>
              </a:lnSpc>
            </a:pPr>
            <a:r>
              <a:rPr lang="en-AU" sz="1600" dirty="0"/>
              <a:t>Meet course outcomes</a:t>
            </a:r>
          </a:p>
          <a:p>
            <a:pPr>
              <a:lnSpc>
                <a:spcPct val="90000"/>
              </a:lnSpc>
            </a:pPr>
            <a:r>
              <a:rPr lang="en-AU" sz="1600" dirty="0"/>
              <a:t>Sit HSC exams and make a serious attempt</a:t>
            </a:r>
          </a:p>
          <a:p>
            <a:pPr>
              <a:lnSpc>
                <a:spcPct val="90000"/>
              </a:lnSpc>
            </a:pPr>
            <a:r>
              <a:rPr lang="en-AU" sz="1600" dirty="0"/>
              <a:t>Meet subjects demands</a:t>
            </a:r>
          </a:p>
          <a:p>
            <a:pPr>
              <a:lnSpc>
                <a:spcPct val="90000"/>
              </a:lnSpc>
            </a:pPr>
            <a:r>
              <a:rPr lang="en-AU" sz="1600" dirty="0"/>
              <a:t>Apply themselves with </a:t>
            </a:r>
            <a:r>
              <a:rPr lang="en-AU" sz="1600" b="1" dirty="0"/>
              <a:t>diligence and sustained effort</a:t>
            </a:r>
          </a:p>
          <a:p>
            <a:pPr>
              <a:lnSpc>
                <a:spcPct val="90000"/>
              </a:lnSpc>
            </a:pPr>
            <a:r>
              <a:rPr lang="en-AU" sz="1600" dirty="0"/>
              <a:t>At least 2 units of English</a:t>
            </a:r>
          </a:p>
          <a:p>
            <a:pPr>
              <a:lnSpc>
                <a:spcPct val="90000"/>
              </a:lnSpc>
            </a:pPr>
            <a:r>
              <a:rPr lang="en-AU" sz="1600" dirty="0"/>
              <a:t>At least 6 units of Board Developed Courses</a:t>
            </a:r>
          </a:p>
          <a:p>
            <a:pPr>
              <a:lnSpc>
                <a:spcPct val="90000"/>
              </a:lnSpc>
            </a:pPr>
            <a:r>
              <a:rPr lang="en-AU" sz="1600" dirty="0"/>
              <a:t>At least 3 courses of 2 units or greater</a:t>
            </a:r>
          </a:p>
          <a:p>
            <a:pPr>
              <a:lnSpc>
                <a:spcPct val="90000"/>
              </a:lnSpc>
            </a:pPr>
            <a:r>
              <a:rPr lang="en-AU" sz="1600" dirty="0"/>
              <a:t>At least 4 subjects</a:t>
            </a:r>
          </a:p>
          <a:p>
            <a:pPr>
              <a:lnSpc>
                <a:spcPct val="90000"/>
              </a:lnSpc>
            </a:pPr>
            <a:r>
              <a:rPr lang="en-AU" sz="1600" dirty="0"/>
              <a:t>No more than 6 units of Science.</a:t>
            </a:r>
          </a:p>
          <a:p>
            <a:pPr>
              <a:lnSpc>
                <a:spcPct val="90000"/>
              </a:lnSpc>
            </a:pPr>
            <a:r>
              <a:rPr lang="en-US" altLang="en-US" sz="1600" dirty="0"/>
              <a:t>From 2019, a</a:t>
            </a:r>
            <a:r>
              <a:rPr lang="en-US" sz="1600" dirty="0"/>
              <a:t> maximum of 7</a:t>
            </a:r>
            <a:r>
              <a:rPr lang="en-US" altLang="en-US" sz="1600" dirty="0"/>
              <a:t> units of Science may be included in the Year 12 pattern of study.</a:t>
            </a:r>
            <a:endParaRPr lang="en-AU" sz="1600" dirty="0"/>
          </a:p>
        </p:txBody>
      </p:sp>
      <p:pic>
        <p:nvPicPr>
          <p:cNvPr id="7" name="Graphic 6" descr="Checkmark">
            <a:extLst>
              <a:ext uri="{FF2B5EF4-FFF2-40B4-BE49-F238E27FC236}">
                <a16:creationId xmlns:a16="http://schemas.microsoft.com/office/drawing/2014/main" id="{55E4A019-D40F-4F05-9973-EBCBD4637D4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8129872" y="2672454"/>
            <a:ext cx="3413671" cy="3413671"/>
          </a:xfrm>
          <a:prstGeom prst="rect">
            <a:avLst/>
          </a:prstGeom>
          <a:effectLst/>
        </p:spPr>
      </p:pic>
    </p:spTree>
    <p:extLst>
      <p:ext uri="{BB962C8B-B14F-4D97-AF65-F5344CB8AC3E}">
        <p14:creationId xmlns:p14="http://schemas.microsoft.com/office/powerpoint/2010/main" val="1428790890"/>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3E8915-D2AA-4327-A45A-972C3CA957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8302FC3C-9804-4950-B721-5FD704BA606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6B9695BD-ECF6-49CA-8877-8C493193C65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3BC6EBB2-9BDC-4075-BA6B-43A9FBF9C86C}"/>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b="23320"/>
          <a:stretch/>
        </p:blipFill>
        <p:spPr>
          <a:xfrm>
            <a:off x="8605878" y="6228080"/>
            <a:ext cx="993734" cy="762000"/>
          </a:xfrm>
          <a:prstGeom prst="rect">
            <a:avLst/>
          </a:prstGeom>
        </p:spPr>
      </p:pic>
      <p:sp>
        <p:nvSpPr>
          <p:cNvPr id="16" name="Freeform 5">
            <a:extLst>
              <a:ext uri="{FF2B5EF4-FFF2-40B4-BE49-F238E27FC236}">
                <a16:creationId xmlns:a16="http://schemas.microsoft.com/office/drawing/2014/main" id="{F3798573-F27B-47EB-8EA4-7EE34954C2D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p:cNvSpPr>
            <a:spLocks noGrp="1"/>
          </p:cNvSpPr>
          <p:nvPr>
            <p:ph type="title"/>
          </p:nvPr>
        </p:nvSpPr>
        <p:spPr>
          <a:xfrm>
            <a:off x="806195" y="804672"/>
            <a:ext cx="3521359" cy="5248656"/>
          </a:xfrm>
        </p:spPr>
        <p:txBody>
          <a:bodyPr anchor="ctr">
            <a:normAutofit/>
          </a:bodyPr>
          <a:lstStyle/>
          <a:p>
            <a:pPr algn="ctr"/>
            <a:r>
              <a:rPr lang="en-AU" sz="3900"/>
              <a:t>Requirements for the HSC – meeting the minimum standard in literacy and numeracy</a:t>
            </a:r>
          </a:p>
        </p:txBody>
      </p:sp>
      <p:sp>
        <p:nvSpPr>
          <p:cNvPr id="3" name="Content Placeholder 2"/>
          <p:cNvSpPr>
            <a:spLocks noGrp="1"/>
          </p:cNvSpPr>
          <p:nvPr>
            <p:ph idx="1"/>
          </p:nvPr>
        </p:nvSpPr>
        <p:spPr>
          <a:xfrm>
            <a:off x="4975861" y="804671"/>
            <a:ext cx="6399930" cy="5248657"/>
          </a:xfrm>
        </p:spPr>
        <p:txBody>
          <a:bodyPr anchor="ctr">
            <a:normAutofit/>
          </a:bodyPr>
          <a:lstStyle/>
          <a:p>
            <a:pPr>
              <a:lnSpc>
                <a:spcPct val="90000"/>
              </a:lnSpc>
            </a:pPr>
            <a:r>
              <a:rPr lang="en-AU" sz="1300"/>
              <a:t>From 2020, students need to demonstrate they have met a minimum HSC standard in literacy and numeracy to be eligible for a HSC. </a:t>
            </a:r>
          </a:p>
          <a:p>
            <a:pPr>
              <a:lnSpc>
                <a:spcPct val="90000"/>
              </a:lnSpc>
            </a:pPr>
            <a:r>
              <a:rPr lang="en-AU" sz="1300"/>
              <a:t>Students with Band 8 Year 9 NAPLAN results will have demonstrated they exceed the standard. These students will not need to sit the online tests.</a:t>
            </a:r>
          </a:p>
          <a:p>
            <a:pPr>
              <a:lnSpc>
                <a:spcPct val="90000"/>
              </a:lnSpc>
            </a:pPr>
            <a:r>
              <a:rPr lang="en-US" sz="1300"/>
              <a:t>Students need to pass online tests of basic literacy and numeracy skills, which are available for them to sit when they are ready in Year 10, 11 and 12 and after the HSC.</a:t>
            </a:r>
            <a:r>
              <a:rPr lang="en-AU" sz="1300"/>
              <a:t> </a:t>
            </a:r>
          </a:p>
          <a:p>
            <a:pPr>
              <a:lnSpc>
                <a:spcPct val="90000"/>
              </a:lnSpc>
            </a:pPr>
            <a:endParaRPr lang="en-AU" sz="1300"/>
          </a:p>
          <a:p>
            <a:pPr marL="68580" indent="0">
              <a:lnSpc>
                <a:spcPct val="90000"/>
              </a:lnSpc>
              <a:buNone/>
            </a:pPr>
            <a:r>
              <a:rPr lang="en-AU" sz="1300" b="1"/>
              <a:t>About the tests:</a:t>
            </a:r>
          </a:p>
          <a:p>
            <a:pPr>
              <a:lnSpc>
                <a:spcPct val="90000"/>
              </a:lnSpc>
            </a:pPr>
            <a:r>
              <a:rPr lang="en-AU" sz="1300"/>
              <a:t>Reading:	45 multiple choice (45 minutes)</a:t>
            </a:r>
          </a:p>
          <a:p>
            <a:pPr>
              <a:lnSpc>
                <a:spcPct val="90000"/>
              </a:lnSpc>
            </a:pPr>
            <a:r>
              <a:rPr lang="en-AU" sz="1300"/>
              <a:t>Numeracy:	45 multiple choice (45 minutes)</a:t>
            </a:r>
          </a:p>
          <a:p>
            <a:pPr>
              <a:lnSpc>
                <a:spcPct val="90000"/>
              </a:lnSpc>
            </a:pPr>
            <a:r>
              <a:rPr lang="en-AU" sz="1300"/>
              <a:t>Writing:	answer one question out of a choice of two prompts. </a:t>
            </a:r>
          </a:p>
          <a:p>
            <a:pPr>
              <a:lnSpc>
                <a:spcPct val="90000"/>
              </a:lnSpc>
            </a:pPr>
            <a:endParaRPr lang="en-AU" sz="1300"/>
          </a:p>
          <a:p>
            <a:pPr>
              <a:lnSpc>
                <a:spcPct val="90000"/>
              </a:lnSpc>
            </a:pPr>
            <a:r>
              <a:rPr lang="en-AU" sz="1300"/>
              <a:t>Refer to the </a:t>
            </a:r>
            <a:r>
              <a:rPr lang="en-AU" sz="1300">
                <a:hlinkClick r:id="rId4"/>
              </a:rPr>
              <a:t>NESA website</a:t>
            </a:r>
            <a:r>
              <a:rPr lang="en-AU" sz="1300"/>
              <a:t> for more information and resources for parents, students and schools :</a:t>
            </a:r>
          </a:p>
          <a:p>
            <a:pPr marL="68580" indent="0">
              <a:lnSpc>
                <a:spcPct val="90000"/>
              </a:lnSpc>
              <a:buNone/>
            </a:pPr>
            <a:endParaRPr lang="en-AU" sz="1300"/>
          </a:p>
          <a:p>
            <a:pPr marL="68580" indent="0">
              <a:lnSpc>
                <a:spcPct val="90000"/>
              </a:lnSpc>
              <a:buNone/>
            </a:pPr>
            <a:r>
              <a:rPr lang="en-AU" sz="1300">
                <a:hlinkClick r:id="rId5"/>
              </a:rPr>
              <a:t>http://educationstandards.nsw.edu.au/wps/portal/nesa/11-12/hsc/hsc-minimum-standard/online-tests</a:t>
            </a:r>
            <a:endParaRPr lang="en-AU" sz="1300"/>
          </a:p>
          <a:p>
            <a:pPr>
              <a:lnSpc>
                <a:spcPct val="90000"/>
              </a:lnSpc>
            </a:pPr>
            <a:endParaRPr lang="en-AU" sz="1300"/>
          </a:p>
          <a:p>
            <a:pPr>
              <a:lnSpc>
                <a:spcPct val="90000"/>
              </a:lnSpc>
            </a:pPr>
            <a:endParaRPr lang="en-AU" sz="1300"/>
          </a:p>
        </p:txBody>
      </p:sp>
    </p:spTree>
    <p:extLst>
      <p:ext uri="{BB962C8B-B14F-4D97-AF65-F5344CB8AC3E}">
        <p14:creationId xmlns:p14="http://schemas.microsoft.com/office/powerpoint/2010/main" val="1149677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31AF205-3CC3-4618-B808-0033EE1011BD}"/>
              </a:ext>
            </a:extLst>
          </p:cNvPr>
          <p:cNvSpPr>
            <a:spLocks noGrp="1"/>
          </p:cNvSpPr>
          <p:nvPr>
            <p:ph type="title"/>
          </p:nvPr>
        </p:nvSpPr>
        <p:spPr/>
        <p:txBody>
          <a:bodyPr/>
          <a:lstStyle/>
          <a:p>
            <a:r>
              <a:rPr lang="en-AU" dirty="0"/>
              <a:t>Year 11 Assessment Requirements</a:t>
            </a:r>
            <a:br>
              <a:rPr lang="en-AU" dirty="0"/>
            </a:br>
            <a:r>
              <a:rPr lang="en-AU" sz="2400" dirty="0"/>
              <a:t>(pp7-10 of </a:t>
            </a:r>
            <a:r>
              <a:rPr lang="en-AU" sz="2400" dirty="0" err="1"/>
              <a:t>Yr</a:t>
            </a:r>
            <a:r>
              <a:rPr lang="en-AU" sz="2400" dirty="0"/>
              <a:t> 11 Assessment Policy &amp; Schedule Booklet)</a:t>
            </a:r>
          </a:p>
        </p:txBody>
      </p:sp>
      <p:sp>
        <p:nvSpPr>
          <p:cNvPr id="7" name="Content Placeholder 6">
            <a:extLst>
              <a:ext uri="{FF2B5EF4-FFF2-40B4-BE49-F238E27FC236}">
                <a16:creationId xmlns:a16="http://schemas.microsoft.com/office/drawing/2014/main" id="{D5361681-B48B-4C4B-8D45-B71ECE40AB8D}"/>
              </a:ext>
            </a:extLst>
          </p:cNvPr>
          <p:cNvSpPr>
            <a:spLocks noGrp="1"/>
          </p:cNvSpPr>
          <p:nvPr>
            <p:ph sz="half" idx="1"/>
          </p:nvPr>
        </p:nvSpPr>
        <p:spPr/>
        <p:txBody>
          <a:bodyPr>
            <a:normAutofit lnSpcReduction="10000"/>
          </a:bodyPr>
          <a:lstStyle/>
          <a:p>
            <a:pPr lvl="0">
              <a:spcBef>
                <a:spcPts val="0"/>
              </a:spcBef>
              <a:buClrTx/>
              <a:buSzTx/>
              <a:buAutoNum type="arabicPeriod"/>
            </a:pPr>
            <a:r>
              <a:rPr lang="en-US" dirty="0">
                <a:solidFill>
                  <a:prstClr val="white"/>
                </a:solidFill>
                <a:ea typeface="+mn-ea"/>
                <a:cs typeface="+mn-cs"/>
              </a:rPr>
              <a:t>Student Obligations</a:t>
            </a:r>
          </a:p>
          <a:p>
            <a:pPr marL="0" lvl="0" indent="0">
              <a:spcBef>
                <a:spcPts val="0"/>
              </a:spcBef>
              <a:buClrTx/>
              <a:buSzTx/>
              <a:buNone/>
            </a:pPr>
            <a:endParaRPr lang="en-US" dirty="0">
              <a:solidFill>
                <a:prstClr val="white"/>
              </a:solidFill>
              <a:ea typeface="+mn-ea"/>
              <a:cs typeface="+mn-cs"/>
            </a:endParaRPr>
          </a:p>
          <a:p>
            <a:pPr marL="0" lvl="0" indent="0">
              <a:spcBef>
                <a:spcPts val="0"/>
              </a:spcBef>
              <a:buClrTx/>
              <a:buSzTx/>
              <a:buNone/>
            </a:pPr>
            <a:r>
              <a:rPr lang="en-US" dirty="0">
                <a:solidFill>
                  <a:prstClr val="white"/>
                </a:solidFill>
                <a:ea typeface="+mn-ea"/>
                <a:cs typeface="+mn-cs"/>
              </a:rPr>
              <a:t>Students are obliged to:</a:t>
            </a:r>
          </a:p>
          <a:p>
            <a:pPr marL="0" lvl="0" indent="0">
              <a:spcBef>
                <a:spcPts val="0"/>
              </a:spcBef>
              <a:buClrTx/>
              <a:buSzTx/>
              <a:buNone/>
            </a:pPr>
            <a:endParaRPr lang="en-US" dirty="0">
              <a:solidFill>
                <a:prstClr val="white"/>
              </a:solidFill>
              <a:ea typeface="+mn-ea"/>
              <a:cs typeface="+mn-cs"/>
            </a:endParaRPr>
          </a:p>
          <a:p>
            <a:pPr marL="0" lvl="0" indent="0">
              <a:spcBef>
                <a:spcPts val="0"/>
              </a:spcBef>
              <a:buClrTx/>
              <a:buSzTx/>
              <a:buNone/>
            </a:pPr>
            <a:r>
              <a:rPr lang="en-US" dirty="0">
                <a:solidFill>
                  <a:prstClr val="white"/>
                </a:solidFill>
                <a:ea typeface="+mn-ea"/>
                <a:cs typeface="+mn-cs"/>
              </a:rPr>
              <a:t>● Attend all lessons</a:t>
            </a:r>
          </a:p>
          <a:p>
            <a:pPr marL="0" lvl="0" indent="0">
              <a:spcBef>
                <a:spcPts val="0"/>
              </a:spcBef>
              <a:buClrTx/>
              <a:buSzTx/>
              <a:buNone/>
            </a:pPr>
            <a:r>
              <a:rPr lang="en-US" dirty="0">
                <a:solidFill>
                  <a:prstClr val="white"/>
                </a:solidFill>
                <a:ea typeface="+mn-ea"/>
                <a:cs typeface="+mn-cs"/>
              </a:rPr>
              <a:t>● Hand in all assessment tasks on the day and time they are due</a:t>
            </a:r>
          </a:p>
          <a:p>
            <a:pPr marL="0" lvl="0" indent="0">
              <a:spcBef>
                <a:spcPts val="0"/>
              </a:spcBef>
              <a:buClrTx/>
              <a:buSzTx/>
              <a:buNone/>
            </a:pPr>
            <a:r>
              <a:rPr lang="en-US" dirty="0">
                <a:solidFill>
                  <a:prstClr val="white"/>
                </a:solidFill>
                <a:ea typeface="+mn-ea"/>
                <a:cs typeface="+mn-cs"/>
              </a:rPr>
              <a:t>● Make a serious attempt at all assessment tasks</a:t>
            </a:r>
          </a:p>
          <a:p>
            <a:pPr marL="0" lvl="0" indent="0">
              <a:spcBef>
                <a:spcPts val="0"/>
              </a:spcBef>
              <a:buClrTx/>
              <a:buSzTx/>
              <a:buNone/>
            </a:pPr>
            <a:r>
              <a:rPr lang="en-US" dirty="0">
                <a:solidFill>
                  <a:prstClr val="white"/>
                </a:solidFill>
                <a:ea typeface="+mn-ea"/>
                <a:cs typeface="+mn-cs"/>
              </a:rPr>
              <a:t>● Hand work in on time to avoid penalties</a:t>
            </a:r>
          </a:p>
          <a:p>
            <a:pPr marL="0" lvl="0" indent="0">
              <a:spcBef>
                <a:spcPts val="0"/>
              </a:spcBef>
              <a:buClrTx/>
              <a:buSzTx/>
              <a:buNone/>
            </a:pPr>
            <a:r>
              <a:rPr lang="en-US" dirty="0">
                <a:solidFill>
                  <a:prstClr val="white"/>
                </a:solidFill>
                <a:ea typeface="+mn-ea"/>
                <a:cs typeface="+mn-cs"/>
              </a:rPr>
              <a:t>● Provide evidence for missed tasks (e.g. Doctor’s Certificate) and complete an Illness/Misadventure form.</a:t>
            </a:r>
            <a:endParaRPr lang="en-AU" dirty="0">
              <a:solidFill>
                <a:prstClr val="white"/>
              </a:solidFill>
              <a:ea typeface="+mn-ea"/>
              <a:cs typeface="+mn-cs"/>
            </a:endParaRPr>
          </a:p>
          <a:p>
            <a:endParaRPr lang="en-AU" dirty="0"/>
          </a:p>
        </p:txBody>
      </p:sp>
      <p:sp>
        <p:nvSpPr>
          <p:cNvPr id="8" name="Content Placeholder 7">
            <a:extLst>
              <a:ext uri="{FF2B5EF4-FFF2-40B4-BE49-F238E27FC236}">
                <a16:creationId xmlns:a16="http://schemas.microsoft.com/office/drawing/2014/main" id="{C04B593C-C7EF-423D-A333-2002A1F0C96C}"/>
              </a:ext>
            </a:extLst>
          </p:cNvPr>
          <p:cNvSpPr>
            <a:spLocks noGrp="1"/>
          </p:cNvSpPr>
          <p:nvPr>
            <p:ph sz="half" idx="2"/>
          </p:nvPr>
        </p:nvSpPr>
        <p:spPr/>
        <p:txBody>
          <a:bodyPr>
            <a:normAutofit lnSpcReduction="10000"/>
          </a:bodyPr>
          <a:lstStyle/>
          <a:p>
            <a:pPr marL="0" indent="0">
              <a:buNone/>
            </a:pPr>
            <a:r>
              <a:rPr lang="en-US" dirty="0"/>
              <a:t>2. School’s Obligations </a:t>
            </a:r>
          </a:p>
          <a:p>
            <a:pPr marL="0" indent="0">
              <a:buNone/>
            </a:pPr>
            <a:r>
              <a:rPr lang="en-US" dirty="0"/>
              <a:t>The school is obliged to: </a:t>
            </a:r>
          </a:p>
          <a:p>
            <a:pPr marL="0" indent="0">
              <a:buNone/>
            </a:pPr>
            <a:r>
              <a:rPr lang="en-US" dirty="0"/>
              <a:t> Provide written notice 10 school days before the due date of: </a:t>
            </a:r>
          </a:p>
          <a:p>
            <a:r>
              <a:rPr lang="en-US" dirty="0"/>
              <a:t> assessment components and weighting </a:t>
            </a:r>
          </a:p>
          <a:p>
            <a:r>
              <a:rPr lang="en-US" dirty="0"/>
              <a:t> the nature of each assessment task </a:t>
            </a:r>
          </a:p>
          <a:p>
            <a:r>
              <a:rPr lang="en-US" dirty="0"/>
              <a:t>duration and time of each task </a:t>
            </a:r>
          </a:p>
          <a:p>
            <a:r>
              <a:rPr lang="en-US" dirty="0"/>
              <a:t> the mark value of each task </a:t>
            </a:r>
          </a:p>
          <a:p>
            <a:r>
              <a:rPr lang="en-US" dirty="0"/>
              <a:t> course outcomes being assessed.</a:t>
            </a:r>
            <a:endParaRPr lang="en-AU" dirty="0"/>
          </a:p>
        </p:txBody>
      </p:sp>
    </p:spTree>
    <p:extLst>
      <p:ext uri="{BB962C8B-B14F-4D97-AF65-F5344CB8AC3E}">
        <p14:creationId xmlns:p14="http://schemas.microsoft.com/office/powerpoint/2010/main" val="2790592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4E78424C-6FD0-41F8-9CAA-5DC19C42359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855" y="1447800"/>
            <a:ext cx="3108626" cy="4572000"/>
          </a:xfrm>
        </p:spPr>
        <p:txBody>
          <a:bodyPr anchor="ctr">
            <a:normAutofit/>
          </a:bodyPr>
          <a:lstStyle/>
          <a:p>
            <a:r>
              <a:rPr lang="en-AU" sz="3200">
                <a:solidFill>
                  <a:srgbClr val="F2F2F2"/>
                </a:solidFill>
              </a:rPr>
              <a:t>WHAT happens if students don’t meet their obligations?</a:t>
            </a:r>
          </a:p>
        </p:txBody>
      </p:sp>
      <p:sp>
        <p:nvSpPr>
          <p:cNvPr id="19" name="Freeform: Shape 11">
            <a:extLst>
              <a:ext uri="{FF2B5EF4-FFF2-40B4-BE49-F238E27FC236}">
                <a16:creationId xmlns:a16="http://schemas.microsoft.com/office/drawing/2014/main" id="{DD136760-57DC-4301-8BEA-B71AD2D139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61310" y="0"/>
            <a:ext cx="8030690" cy="6858000"/>
          </a:xfrm>
          <a:custGeom>
            <a:avLst/>
            <a:gdLst>
              <a:gd name="connsiteX0" fmla="*/ 1176 w 8030690"/>
              <a:gd name="connsiteY0" fmla="*/ 0 h 6858000"/>
              <a:gd name="connsiteX1" fmla="*/ 1344715 w 8030690"/>
              <a:gd name="connsiteY1" fmla="*/ 0 h 6858000"/>
              <a:gd name="connsiteX2" fmla="*/ 1344715 w 8030690"/>
              <a:gd name="connsiteY2" fmla="*/ 0 h 6858000"/>
              <a:gd name="connsiteX3" fmla="*/ 8030690 w 8030690"/>
              <a:gd name="connsiteY3" fmla="*/ 0 h 6858000"/>
              <a:gd name="connsiteX4" fmla="*/ 8030690 w 8030690"/>
              <a:gd name="connsiteY4" fmla="*/ 6858000 h 6858000"/>
              <a:gd name="connsiteX5" fmla="*/ 477746 w 8030690"/>
              <a:gd name="connsiteY5" fmla="*/ 6858000 h 6858000"/>
              <a:gd name="connsiteX6" fmla="*/ 477746 w 8030690"/>
              <a:gd name="connsiteY6" fmla="*/ 6858000 h 6858000"/>
              <a:gd name="connsiteX7" fmla="*/ 0 w 8030690"/>
              <a:gd name="connsiteY7" fmla="*/ 6858000 h 6858000"/>
              <a:gd name="connsiteX8" fmla="*/ 5883 w 8030690"/>
              <a:gd name="connsiteY8" fmla="*/ 6817538 h 6858000"/>
              <a:gd name="connsiteX9" fmla="*/ 23196 w 8030690"/>
              <a:gd name="connsiteY9" fmla="*/ 6698894 h 6858000"/>
              <a:gd name="connsiteX10" fmla="*/ 35298 w 8030690"/>
              <a:gd name="connsiteY10" fmla="*/ 6612483 h 6858000"/>
              <a:gd name="connsiteX11" fmla="*/ 48073 w 8030690"/>
              <a:gd name="connsiteY11" fmla="*/ 6509613 h 6858000"/>
              <a:gd name="connsiteX12" fmla="*/ 63369 w 8030690"/>
              <a:gd name="connsiteY12" fmla="*/ 6387541 h 6858000"/>
              <a:gd name="connsiteX13" fmla="*/ 79506 w 8030690"/>
              <a:gd name="connsiteY13" fmla="*/ 6252438 h 6858000"/>
              <a:gd name="connsiteX14" fmla="*/ 96483 w 8030690"/>
              <a:gd name="connsiteY14" fmla="*/ 6100191 h 6858000"/>
              <a:gd name="connsiteX15" fmla="*/ 114468 w 8030690"/>
              <a:gd name="connsiteY15" fmla="*/ 5934227 h 6858000"/>
              <a:gd name="connsiteX16" fmla="*/ 132454 w 8030690"/>
              <a:gd name="connsiteY16" fmla="*/ 5753862 h 6858000"/>
              <a:gd name="connsiteX17" fmla="*/ 150775 w 8030690"/>
              <a:gd name="connsiteY17" fmla="*/ 5561838 h 6858000"/>
              <a:gd name="connsiteX18" fmla="*/ 167752 w 8030690"/>
              <a:gd name="connsiteY18" fmla="*/ 5354726 h 6858000"/>
              <a:gd name="connsiteX19" fmla="*/ 184057 w 8030690"/>
              <a:gd name="connsiteY19" fmla="*/ 5138013 h 6858000"/>
              <a:gd name="connsiteX20" fmla="*/ 198849 w 8030690"/>
              <a:gd name="connsiteY20" fmla="*/ 4908956 h 6858000"/>
              <a:gd name="connsiteX21" fmla="*/ 212968 w 8030690"/>
              <a:gd name="connsiteY21" fmla="*/ 4670298 h 6858000"/>
              <a:gd name="connsiteX22" fmla="*/ 226248 w 8030690"/>
              <a:gd name="connsiteY22" fmla="*/ 4421352 h 6858000"/>
              <a:gd name="connsiteX23" fmla="*/ 230954 w 8030690"/>
              <a:gd name="connsiteY23" fmla="*/ 4293793 h 6858000"/>
              <a:gd name="connsiteX24" fmla="*/ 236165 w 8030690"/>
              <a:gd name="connsiteY24" fmla="*/ 4163491 h 6858000"/>
              <a:gd name="connsiteX25" fmla="*/ 241039 w 8030690"/>
              <a:gd name="connsiteY25" fmla="*/ 4031132 h 6858000"/>
              <a:gd name="connsiteX26" fmla="*/ 244233 w 8030690"/>
              <a:gd name="connsiteY26" fmla="*/ 3898087 h 6858000"/>
              <a:gd name="connsiteX27" fmla="*/ 247091 w 8030690"/>
              <a:gd name="connsiteY27" fmla="*/ 3762298 h 6858000"/>
              <a:gd name="connsiteX28" fmla="*/ 250116 w 8030690"/>
              <a:gd name="connsiteY28" fmla="*/ 3625138 h 6858000"/>
              <a:gd name="connsiteX29" fmla="*/ 252133 w 8030690"/>
              <a:gd name="connsiteY29" fmla="*/ 3485235 h 6858000"/>
              <a:gd name="connsiteX30" fmla="*/ 252133 w 8030690"/>
              <a:gd name="connsiteY30" fmla="*/ 3343960 h 6858000"/>
              <a:gd name="connsiteX31" fmla="*/ 253142 w 8030690"/>
              <a:gd name="connsiteY31" fmla="*/ 3201314 h 6858000"/>
              <a:gd name="connsiteX32" fmla="*/ 252133 w 8030690"/>
              <a:gd name="connsiteY32" fmla="*/ 3057296 h 6858000"/>
              <a:gd name="connsiteX33" fmla="*/ 250116 w 8030690"/>
              <a:gd name="connsiteY33" fmla="*/ 2911221 h 6858000"/>
              <a:gd name="connsiteX34" fmla="*/ 248267 w 8030690"/>
              <a:gd name="connsiteY34" fmla="*/ 2765145 h 6858000"/>
              <a:gd name="connsiteX35" fmla="*/ 244233 w 8030690"/>
              <a:gd name="connsiteY35" fmla="*/ 2617013 h 6858000"/>
              <a:gd name="connsiteX36" fmla="*/ 240031 w 8030690"/>
              <a:gd name="connsiteY36" fmla="*/ 2467508 h 6858000"/>
              <a:gd name="connsiteX37" fmla="*/ 235156 w 8030690"/>
              <a:gd name="connsiteY37" fmla="*/ 2318004 h 6858000"/>
              <a:gd name="connsiteX38" fmla="*/ 228265 w 8030690"/>
              <a:gd name="connsiteY38" fmla="*/ 2167128 h 6858000"/>
              <a:gd name="connsiteX39" fmla="*/ 220028 w 8030690"/>
              <a:gd name="connsiteY39" fmla="*/ 2014880 h 6858000"/>
              <a:gd name="connsiteX40" fmla="*/ 212128 w 8030690"/>
              <a:gd name="connsiteY40" fmla="*/ 1861947 h 6858000"/>
              <a:gd name="connsiteX41" fmla="*/ 202043 w 8030690"/>
              <a:gd name="connsiteY41" fmla="*/ 1709013 h 6858000"/>
              <a:gd name="connsiteX42" fmla="*/ 189940 w 8030690"/>
              <a:gd name="connsiteY42" fmla="*/ 1554023 h 6858000"/>
              <a:gd name="connsiteX43" fmla="*/ 177838 w 8030690"/>
              <a:gd name="connsiteY43" fmla="*/ 1401089 h 6858000"/>
              <a:gd name="connsiteX44" fmla="*/ 163886 w 8030690"/>
              <a:gd name="connsiteY44" fmla="*/ 1245413 h 6858000"/>
              <a:gd name="connsiteX45" fmla="*/ 148590 w 8030690"/>
              <a:gd name="connsiteY45" fmla="*/ 1089050 h 6858000"/>
              <a:gd name="connsiteX46" fmla="*/ 132454 w 8030690"/>
              <a:gd name="connsiteY46" fmla="*/ 934745 h 6858000"/>
              <a:gd name="connsiteX47" fmla="*/ 113628 w 8030690"/>
              <a:gd name="connsiteY47" fmla="*/ 778383 h 6858000"/>
              <a:gd name="connsiteX48" fmla="*/ 93457 w 8030690"/>
              <a:gd name="connsiteY48" fmla="*/ 622706 h 6858000"/>
              <a:gd name="connsiteX49" fmla="*/ 73454 w 8030690"/>
              <a:gd name="connsiteY49" fmla="*/ 466344 h 6858000"/>
              <a:gd name="connsiteX50" fmla="*/ 50090 w 8030690"/>
              <a:gd name="connsiteY50" fmla="*/ 310667 h 6858000"/>
              <a:gd name="connsiteX51" fmla="*/ 26222 w 8030690"/>
              <a:gd name="connsiteY51" fmla="*/ 1556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030690" h="6858000">
                <a:moveTo>
                  <a:pt x="1176" y="0"/>
                </a:moveTo>
                <a:lnTo>
                  <a:pt x="1344715" y="0"/>
                </a:lnTo>
                <a:lnTo>
                  <a:pt x="1344715" y="0"/>
                </a:lnTo>
                <a:lnTo>
                  <a:pt x="8030690" y="0"/>
                </a:lnTo>
                <a:lnTo>
                  <a:pt x="8030690" y="6858000"/>
                </a:lnTo>
                <a:lnTo>
                  <a:pt x="477746" y="6858000"/>
                </a:lnTo>
                <a:lnTo>
                  <a:pt x="477746" y="6858000"/>
                </a:lnTo>
                <a:lnTo>
                  <a:pt x="0" y="6858000"/>
                </a:lnTo>
                <a:lnTo>
                  <a:pt x="5883" y="6817538"/>
                </a:lnTo>
                <a:lnTo>
                  <a:pt x="23196" y="6698894"/>
                </a:lnTo>
                <a:lnTo>
                  <a:pt x="35298" y="6612483"/>
                </a:lnTo>
                <a:lnTo>
                  <a:pt x="48073" y="6509613"/>
                </a:lnTo>
                <a:lnTo>
                  <a:pt x="63369" y="6387541"/>
                </a:lnTo>
                <a:lnTo>
                  <a:pt x="79506" y="6252438"/>
                </a:lnTo>
                <a:lnTo>
                  <a:pt x="96483" y="6100191"/>
                </a:lnTo>
                <a:lnTo>
                  <a:pt x="114468" y="5934227"/>
                </a:lnTo>
                <a:lnTo>
                  <a:pt x="132454" y="5753862"/>
                </a:lnTo>
                <a:lnTo>
                  <a:pt x="150775" y="5561838"/>
                </a:lnTo>
                <a:lnTo>
                  <a:pt x="167752" y="5354726"/>
                </a:lnTo>
                <a:lnTo>
                  <a:pt x="184057" y="5138013"/>
                </a:lnTo>
                <a:lnTo>
                  <a:pt x="198849" y="4908956"/>
                </a:lnTo>
                <a:lnTo>
                  <a:pt x="212968" y="4670298"/>
                </a:lnTo>
                <a:lnTo>
                  <a:pt x="226248" y="4421352"/>
                </a:lnTo>
                <a:lnTo>
                  <a:pt x="230954" y="4293793"/>
                </a:lnTo>
                <a:lnTo>
                  <a:pt x="236165" y="4163491"/>
                </a:lnTo>
                <a:lnTo>
                  <a:pt x="241039" y="4031132"/>
                </a:lnTo>
                <a:lnTo>
                  <a:pt x="244233" y="3898087"/>
                </a:lnTo>
                <a:lnTo>
                  <a:pt x="247091" y="3762298"/>
                </a:lnTo>
                <a:lnTo>
                  <a:pt x="250116" y="3625138"/>
                </a:lnTo>
                <a:lnTo>
                  <a:pt x="252133" y="3485235"/>
                </a:lnTo>
                <a:lnTo>
                  <a:pt x="252133" y="3343960"/>
                </a:lnTo>
                <a:lnTo>
                  <a:pt x="253142" y="3201314"/>
                </a:lnTo>
                <a:lnTo>
                  <a:pt x="252133" y="3057296"/>
                </a:lnTo>
                <a:lnTo>
                  <a:pt x="250116" y="2911221"/>
                </a:lnTo>
                <a:lnTo>
                  <a:pt x="248267" y="2765145"/>
                </a:lnTo>
                <a:lnTo>
                  <a:pt x="244233" y="2617013"/>
                </a:lnTo>
                <a:lnTo>
                  <a:pt x="240031" y="2467508"/>
                </a:lnTo>
                <a:lnTo>
                  <a:pt x="235156" y="2318004"/>
                </a:lnTo>
                <a:lnTo>
                  <a:pt x="228265" y="2167128"/>
                </a:lnTo>
                <a:lnTo>
                  <a:pt x="220028" y="2014880"/>
                </a:lnTo>
                <a:lnTo>
                  <a:pt x="212128" y="1861947"/>
                </a:lnTo>
                <a:lnTo>
                  <a:pt x="202043" y="1709013"/>
                </a:lnTo>
                <a:lnTo>
                  <a:pt x="189940" y="1554023"/>
                </a:lnTo>
                <a:lnTo>
                  <a:pt x="177838" y="1401089"/>
                </a:lnTo>
                <a:lnTo>
                  <a:pt x="163886" y="1245413"/>
                </a:lnTo>
                <a:lnTo>
                  <a:pt x="148590" y="1089050"/>
                </a:lnTo>
                <a:lnTo>
                  <a:pt x="132454" y="934745"/>
                </a:lnTo>
                <a:lnTo>
                  <a:pt x="113628" y="778383"/>
                </a:lnTo>
                <a:lnTo>
                  <a:pt x="93457" y="622706"/>
                </a:lnTo>
                <a:lnTo>
                  <a:pt x="73454" y="466344"/>
                </a:lnTo>
                <a:lnTo>
                  <a:pt x="50090" y="310667"/>
                </a:lnTo>
                <a:lnTo>
                  <a:pt x="26222" y="1556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1">
            <a:extLst>
              <a:ext uri="{FF2B5EF4-FFF2-40B4-BE49-F238E27FC236}">
                <a16:creationId xmlns:a16="http://schemas.microsoft.com/office/drawing/2014/main" id="{BDC58DEA-1307-4F44-AD47-E613D8B76A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p:nvSpPr>
          <p:cNvPr id="21" name="Rectangle 15">
            <a:extLst>
              <a:ext uri="{FF2B5EF4-FFF2-40B4-BE49-F238E27FC236}">
                <a16:creationId xmlns:a16="http://schemas.microsoft.com/office/drawing/2014/main" id="{C99B912D-1E4B-42AF-A2BE-CFEFEC916EE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22" name="Content Placeholder 2">
            <a:extLst>
              <a:ext uri="{FF2B5EF4-FFF2-40B4-BE49-F238E27FC236}">
                <a16:creationId xmlns:a16="http://schemas.microsoft.com/office/drawing/2014/main" id="{AF704C17-E16E-4471-830C-865FA55B8940}"/>
              </a:ext>
            </a:extLst>
          </p:cNvPr>
          <p:cNvGraphicFramePr>
            <a:graphicFrameLocks noGrp="1"/>
          </p:cNvGraphicFramePr>
          <p:nvPr>
            <p:ph idx="1"/>
            <p:extLst>
              <p:ext uri="{D42A27DB-BD31-4B8C-83A1-F6EECF244321}">
                <p14:modId xmlns:p14="http://schemas.microsoft.com/office/powerpoint/2010/main" val="224494098"/>
              </p:ext>
            </p:extLst>
          </p:nvPr>
        </p:nvGraphicFramePr>
        <p:xfrm>
          <a:off x="5048250" y="1447800"/>
          <a:ext cx="649605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8114967"/>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945CA-C27A-4877-9346-9D90D6D4D575}"/>
              </a:ext>
            </a:extLst>
          </p:cNvPr>
          <p:cNvSpPr>
            <a:spLocks noGrp="1"/>
          </p:cNvSpPr>
          <p:nvPr>
            <p:ph type="title"/>
          </p:nvPr>
        </p:nvSpPr>
        <p:spPr/>
        <p:txBody>
          <a:bodyPr/>
          <a:lstStyle/>
          <a:p>
            <a:r>
              <a:rPr lang="en-AU" dirty="0"/>
              <a:t>Completion of Assessment Tasks</a:t>
            </a:r>
          </a:p>
        </p:txBody>
      </p:sp>
      <p:sp>
        <p:nvSpPr>
          <p:cNvPr id="3" name="Content Placeholder 2">
            <a:extLst>
              <a:ext uri="{FF2B5EF4-FFF2-40B4-BE49-F238E27FC236}">
                <a16:creationId xmlns:a16="http://schemas.microsoft.com/office/drawing/2014/main" id="{4E42D828-6746-4CB2-8A29-1B54D4D69CBF}"/>
              </a:ext>
            </a:extLst>
          </p:cNvPr>
          <p:cNvSpPr>
            <a:spLocks noGrp="1"/>
          </p:cNvSpPr>
          <p:nvPr>
            <p:ph sz="half" idx="1"/>
          </p:nvPr>
        </p:nvSpPr>
        <p:spPr/>
        <p:txBody>
          <a:bodyPr>
            <a:normAutofit fontScale="70000" lnSpcReduction="20000"/>
          </a:bodyPr>
          <a:lstStyle/>
          <a:p>
            <a:r>
              <a:rPr lang="en-US" sz="2200" b="1" dirty="0"/>
              <a:t>Students are expected to undertake ALL assessment tasks </a:t>
            </a:r>
            <a:r>
              <a:rPr lang="en-US" sz="2200" dirty="0"/>
              <a:t>set in the period timetabled for your course. This includes </a:t>
            </a:r>
            <a:r>
              <a:rPr lang="en-US" sz="2200" dirty="0" err="1"/>
              <a:t>practicals</a:t>
            </a:r>
            <a:r>
              <a:rPr lang="en-US" sz="2200" dirty="0"/>
              <a:t>, work placements, examinations, and hand-in tasks. </a:t>
            </a:r>
          </a:p>
          <a:p>
            <a:r>
              <a:rPr lang="en-US" sz="2200" b="1" dirty="0"/>
              <a:t>To meet minimum NESA requirements, students must</a:t>
            </a:r>
            <a:r>
              <a:rPr lang="en-US" sz="2200" dirty="0"/>
              <a:t>:</a:t>
            </a:r>
          </a:p>
          <a:p>
            <a:pPr marL="0" indent="0">
              <a:buNone/>
            </a:pPr>
            <a:r>
              <a:rPr lang="en-US" sz="2200" dirty="0"/>
              <a:t> undertake tasks which contribute in excess of 50% of the available marks for that course; and</a:t>
            </a:r>
          </a:p>
          <a:p>
            <a:pPr marL="0" indent="0">
              <a:buNone/>
            </a:pPr>
            <a:r>
              <a:rPr lang="en-US" sz="2200" dirty="0"/>
              <a:t> complete non-assessable tasks worth more than 50% of the available marks to be considered to have satisfactorily completed a course</a:t>
            </a:r>
          </a:p>
          <a:p>
            <a:r>
              <a:rPr lang="en-US" sz="2200" dirty="0"/>
              <a:t>It is </a:t>
            </a:r>
            <a:r>
              <a:rPr lang="en-US" sz="2200" dirty="0" err="1"/>
              <a:t>emphasised</a:t>
            </a:r>
            <a:r>
              <a:rPr lang="en-US" sz="2200" dirty="0"/>
              <a:t> that completion of tasks </a:t>
            </a:r>
            <a:r>
              <a:rPr lang="en-US" sz="2200" dirty="0" err="1"/>
              <a:t>totalling</a:t>
            </a:r>
            <a:r>
              <a:rPr lang="en-US" sz="2200" dirty="0"/>
              <a:t> exactly 50% is NOT sufficient. Failure to comply with these rulings is considered as unsatisfactory completion.</a:t>
            </a:r>
          </a:p>
          <a:p>
            <a:pPr marL="0" indent="0">
              <a:buNone/>
            </a:pPr>
            <a:endParaRPr lang="en-AU" dirty="0"/>
          </a:p>
        </p:txBody>
      </p:sp>
      <p:sp>
        <p:nvSpPr>
          <p:cNvPr id="4" name="Content Placeholder 3">
            <a:extLst>
              <a:ext uri="{FF2B5EF4-FFF2-40B4-BE49-F238E27FC236}">
                <a16:creationId xmlns:a16="http://schemas.microsoft.com/office/drawing/2014/main" id="{1A2AC011-6BD6-49D6-BB2B-A5D1E574DA88}"/>
              </a:ext>
            </a:extLst>
          </p:cNvPr>
          <p:cNvSpPr>
            <a:spLocks noGrp="1"/>
          </p:cNvSpPr>
          <p:nvPr>
            <p:ph sz="half" idx="2"/>
          </p:nvPr>
        </p:nvSpPr>
        <p:spPr>
          <a:xfrm>
            <a:off x="5654493" y="2056092"/>
            <a:ext cx="4396341" cy="4516986"/>
          </a:xfrm>
        </p:spPr>
        <p:txBody>
          <a:bodyPr>
            <a:noAutofit/>
          </a:bodyPr>
          <a:lstStyle/>
          <a:p>
            <a:pPr marL="0" indent="0">
              <a:buNone/>
            </a:pPr>
            <a:r>
              <a:rPr lang="en-US" sz="1400" b="1" dirty="0"/>
              <a:t>Late Submission of Assessment Tasks </a:t>
            </a:r>
          </a:p>
          <a:p>
            <a:r>
              <a:rPr lang="en-US" sz="1200" dirty="0"/>
              <a:t>If an assessable task has to be submitted and a student fails to do so by the specified date, a mark of 0 will be given, unless a Medical/Misadventure Certificate giving acceptable reasons is given to the teacher, Head Teacher or the Deputy Principal, on the morning of the first day of the student’s return to school and an Illness/Misadventure form completed. </a:t>
            </a:r>
          </a:p>
          <a:p>
            <a:r>
              <a:rPr lang="en-US" sz="1200" dirty="0"/>
              <a:t>If a student fails to hand in an assessable task before a holiday period, a mark of 0 will be given unless evidence is provided. Parent letters and Medical/Misadventure Certificates are necessary if medical reasons are given for late submission. They must be produced on the morning of the first day of the student’s return and an Illness/Misadventure application completed. </a:t>
            </a:r>
          </a:p>
          <a:p>
            <a:r>
              <a:rPr lang="en-US" sz="1200" b="1" i="1" dirty="0"/>
              <a:t>If a student misses scheduled classes or arrives late on an assessable task day without a valid reason, a mark of 0 will be given. Students cannot absent themselves from class to prepare for tasks. This will result in a mark of 0 being given</a:t>
            </a:r>
            <a:endParaRPr lang="en-AU" sz="1200" b="1" i="1" dirty="0"/>
          </a:p>
        </p:txBody>
      </p:sp>
    </p:spTree>
    <p:extLst>
      <p:ext uri="{BB962C8B-B14F-4D97-AF65-F5344CB8AC3E}">
        <p14:creationId xmlns:p14="http://schemas.microsoft.com/office/powerpoint/2010/main" val="1096259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4E78424C-6FD0-41F8-9CAA-5DC19C42359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643855" y="1447800"/>
            <a:ext cx="3108626" cy="4572000"/>
          </a:xfrm>
        </p:spPr>
        <p:txBody>
          <a:bodyPr anchor="ctr">
            <a:normAutofit/>
          </a:bodyPr>
          <a:lstStyle/>
          <a:p>
            <a:r>
              <a:rPr lang="en-AU" sz="3200">
                <a:solidFill>
                  <a:srgbClr val="F2F2F2"/>
                </a:solidFill>
              </a:rPr>
              <a:t>Unable to complete or hand in an Assessment task</a:t>
            </a:r>
          </a:p>
        </p:txBody>
      </p:sp>
      <p:sp>
        <p:nvSpPr>
          <p:cNvPr id="19" name="Freeform: Shape 11">
            <a:extLst>
              <a:ext uri="{FF2B5EF4-FFF2-40B4-BE49-F238E27FC236}">
                <a16:creationId xmlns:a16="http://schemas.microsoft.com/office/drawing/2014/main" id="{DD136760-57DC-4301-8BEA-B71AD2D139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61310" y="0"/>
            <a:ext cx="8030690" cy="6858000"/>
          </a:xfrm>
          <a:custGeom>
            <a:avLst/>
            <a:gdLst>
              <a:gd name="connsiteX0" fmla="*/ 1176 w 8030690"/>
              <a:gd name="connsiteY0" fmla="*/ 0 h 6858000"/>
              <a:gd name="connsiteX1" fmla="*/ 1344715 w 8030690"/>
              <a:gd name="connsiteY1" fmla="*/ 0 h 6858000"/>
              <a:gd name="connsiteX2" fmla="*/ 1344715 w 8030690"/>
              <a:gd name="connsiteY2" fmla="*/ 0 h 6858000"/>
              <a:gd name="connsiteX3" fmla="*/ 8030690 w 8030690"/>
              <a:gd name="connsiteY3" fmla="*/ 0 h 6858000"/>
              <a:gd name="connsiteX4" fmla="*/ 8030690 w 8030690"/>
              <a:gd name="connsiteY4" fmla="*/ 6858000 h 6858000"/>
              <a:gd name="connsiteX5" fmla="*/ 477746 w 8030690"/>
              <a:gd name="connsiteY5" fmla="*/ 6858000 h 6858000"/>
              <a:gd name="connsiteX6" fmla="*/ 477746 w 8030690"/>
              <a:gd name="connsiteY6" fmla="*/ 6858000 h 6858000"/>
              <a:gd name="connsiteX7" fmla="*/ 0 w 8030690"/>
              <a:gd name="connsiteY7" fmla="*/ 6858000 h 6858000"/>
              <a:gd name="connsiteX8" fmla="*/ 5883 w 8030690"/>
              <a:gd name="connsiteY8" fmla="*/ 6817538 h 6858000"/>
              <a:gd name="connsiteX9" fmla="*/ 23196 w 8030690"/>
              <a:gd name="connsiteY9" fmla="*/ 6698894 h 6858000"/>
              <a:gd name="connsiteX10" fmla="*/ 35298 w 8030690"/>
              <a:gd name="connsiteY10" fmla="*/ 6612483 h 6858000"/>
              <a:gd name="connsiteX11" fmla="*/ 48073 w 8030690"/>
              <a:gd name="connsiteY11" fmla="*/ 6509613 h 6858000"/>
              <a:gd name="connsiteX12" fmla="*/ 63369 w 8030690"/>
              <a:gd name="connsiteY12" fmla="*/ 6387541 h 6858000"/>
              <a:gd name="connsiteX13" fmla="*/ 79506 w 8030690"/>
              <a:gd name="connsiteY13" fmla="*/ 6252438 h 6858000"/>
              <a:gd name="connsiteX14" fmla="*/ 96483 w 8030690"/>
              <a:gd name="connsiteY14" fmla="*/ 6100191 h 6858000"/>
              <a:gd name="connsiteX15" fmla="*/ 114468 w 8030690"/>
              <a:gd name="connsiteY15" fmla="*/ 5934227 h 6858000"/>
              <a:gd name="connsiteX16" fmla="*/ 132454 w 8030690"/>
              <a:gd name="connsiteY16" fmla="*/ 5753862 h 6858000"/>
              <a:gd name="connsiteX17" fmla="*/ 150775 w 8030690"/>
              <a:gd name="connsiteY17" fmla="*/ 5561838 h 6858000"/>
              <a:gd name="connsiteX18" fmla="*/ 167752 w 8030690"/>
              <a:gd name="connsiteY18" fmla="*/ 5354726 h 6858000"/>
              <a:gd name="connsiteX19" fmla="*/ 184057 w 8030690"/>
              <a:gd name="connsiteY19" fmla="*/ 5138013 h 6858000"/>
              <a:gd name="connsiteX20" fmla="*/ 198849 w 8030690"/>
              <a:gd name="connsiteY20" fmla="*/ 4908956 h 6858000"/>
              <a:gd name="connsiteX21" fmla="*/ 212968 w 8030690"/>
              <a:gd name="connsiteY21" fmla="*/ 4670298 h 6858000"/>
              <a:gd name="connsiteX22" fmla="*/ 226248 w 8030690"/>
              <a:gd name="connsiteY22" fmla="*/ 4421352 h 6858000"/>
              <a:gd name="connsiteX23" fmla="*/ 230954 w 8030690"/>
              <a:gd name="connsiteY23" fmla="*/ 4293793 h 6858000"/>
              <a:gd name="connsiteX24" fmla="*/ 236165 w 8030690"/>
              <a:gd name="connsiteY24" fmla="*/ 4163491 h 6858000"/>
              <a:gd name="connsiteX25" fmla="*/ 241039 w 8030690"/>
              <a:gd name="connsiteY25" fmla="*/ 4031132 h 6858000"/>
              <a:gd name="connsiteX26" fmla="*/ 244233 w 8030690"/>
              <a:gd name="connsiteY26" fmla="*/ 3898087 h 6858000"/>
              <a:gd name="connsiteX27" fmla="*/ 247091 w 8030690"/>
              <a:gd name="connsiteY27" fmla="*/ 3762298 h 6858000"/>
              <a:gd name="connsiteX28" fmla="*/ 250116 w 8030690"/>
              <a:gd name="connsiteY28" fmla="*/ 3625138 h 6858000"/>
              <a:gd name="connsiteX29" fmla="*/ 252133 w 8030690"/>
              <a:gd name="connsiteY29" fmla="*/ 3485235 h 6858000"/>
              <a:gd name="connsiteX30" fmla="*/ 252133 w 8030690"/>
              <a:gd name="connsiteY30" fmla="*/ 3343960 h 6858000"/>
              <a:gd name="connsiteX31" fmla="*/ 253142 w 8030690"/>
              <a:gd name="connsiteY31" fmla="*/ 3201314 h 6858000"/>
              <a:gd name="connsiteX32" fmla="*/ 252133 w 8030690"/>
              <a:gd name="connsiteY32" fmla="*/ 3057296 h 6858000"/>
              <a:gd name="connsiteX33" fmla="*/ 250116 w 8030690"/>
              <a:gd name="connsiteY33" fmla="*/ 2911221 h 6858000"/>
              <a:gd name="connsiteX34" fmla="*/ 248267 w 8030690"/>
              <a:gd name="connsiteY34" fmla="*/ 2765145 h 6858000"/>
              <a:gd name="connsiteX35" fmla="*/ 244233 w 8030690"/>
              <a:gd name="connsiteY35" fmla="*/ 2617013 h 6858000"/>
              <a:gd name="connsiteX36" fmla="*/ 240031 w 8030690"/>
              <a:gd name="connsiteY36" fmla="*/ 2467508 h 6858000"/>
              <a:gd name="connsiteX37" fmla="*/ 235156 w 8030690"/>
              <a:gd name="connsiteY37" fmla="*/ 2318004 h 6858000"/>
              <a:gd name="connsiteX38" fmla="*/ 228265 w 8030690"/>
              <a:gd name="connsiteY38" fmla="*/ 2167128 h 6858000"/>
              <a:gd name="connsiteX39" fmla="*/ 220028 w 8030690"/>
              <a:gd name="connsiteY39" fmla="*/ 2014880 h 6858000"/>
              <a:gd name="connsiteX40" fmla="*/ 212128 w 8030690"/>
              <a:gd name="connsiteY40" fmla="*/ 1861947 h 6858000"/>
              <a:gd name="connsiteX41" fmla="*/ 202043 w 8030690"/>
              <a:gd name="connsiteY41" fmla="*/ 1709013 h 6858000"/>
              <a:gd name="connsiteX42" fmla="*/ 189940 w 8030690"/>
              <a:gd name="connsiteY42" fmla="*/ 1554023 h 6858000"/>
              <a:gd name="connsiteX43" fmla="*/ 177838 w 8030690"/>
              <a:gd name="connsiteY43" fmla="*/ 1401089 h 6858000"/>
              <a:gd name="connsiteX44" fmla="*/ 163886 w 8030690"/>
              <a:gd name="connsiteY44" fmla="*/ 1245413 h 6858000"/>
              <a:gd name="connsiteX45" fmla="*/ 148590 w 8030690"/>
              <a:gd name="connsiteY45" fmla="*/ 1089050 h 6858000"/>
              <a:gd name="connsiteX46" fmla="*/ 132454 w 8030690"/>
              <a:gd name="connsiteY46" fmla="*/ 934745 h 6858000"/>
              <a:gd name="connsiteX47" fmla="*/ 113628 w 8030690"/>
              <a:gd name="connsiteY47" fmla="*/ 778383 h 6858000"/>
              <a:gd name="connsiteX48" fmla="*/ 93457 w 8030690"/>
              <a:gd name="connsiteY48" fmla="*/ 622706 h 6858000"/>
              <a:gd name="connsiteX49" fmla="*/ 73454 w 8030690"/>
              <a:gd name="connsiteY49" fmla="*/ 466344 h 6858000"/>
              <a:gd name="connsiteX50" fmla="*/ 50090 w 8030690"/>
              <a:gd name="connsiteY50" fmla="*/ 310667 h 6858000"/>
              <a:gd name="connsiteX51" fmla="*/ 26222 w 8030690"/>
              <a:gd name="connsiteY51" fmla="*/ 1556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030690" h="6858000">
                <a:moveTo>
                  <a:pt x="1176" y="0"/>
                </a:moveTo>
                <a:lnTo>
                  <a:pt x="1344715" y="0"/>
                </a:lnTo>
                <a:lnTo>
                  <a:pt x="1344715" y="0"/>
                </a:lnTo>
                <a:lnTo>
                  <a:pt x="8030690" y="0"/>
                </a:lnTo>
                <a:lnTo>
                  <a:pt x="8030690" y="6858000"/>
                </a:lnTo>
                <a:lnTo>
                  <a:pt x="477746" y="6858000"/>
                </a:lnTo>
                <a:lnTo>
                  <a:pt x="477746" y="6858000"/>
                </a:lnTo>
                <a:lnTo>
                  <a:pt x="0" y="6858000"/>
                </a:lnTo>
                <a:lnTo>
                  <a:pt x="5883" y="6817538"/>
                </a:lnTo>
                <a:lnTo>
                  <a:pt x="23196" y="6698894"/>
                </a:lnTo>
                <a:lnTo>
                  <a:pt x="35298" y="6612483"/>
                </a:lnTo>
                <a:lnTo>
                  <a:pt x="48073" y="6509613"/>
                </a:lnTo>
                <a:lnTo>
                  <a:pt x="63369" y="6387541"/>
                </a:lnTo>
                <a:lnTo>
                  <a:pt x="79506" y="6252438"/>
                </a:lnTo>
                <a:lnTo>
                  <a:pt x="96483" y="6100191"/>
                </a:lnTo>
                <a:lnTo>
                  <a:pt x="114468" y="5934227"/>
                </a:lnTo>
                <a:lnTo>
                  <a:pt x="132454" y="5753862"/>
                </a:lnTo>
                <a:lnTo>
                  <a:pt x="150775" y="5561838"/>
                </a:lnTo>
                <a:lnTo>
                  <a:pt x="167752" y="5354726"/>
                </a:lnTo>
                <a:lnTo>
                  <a:pt x="184057" y="5138013"/>
                </a:lnTo>
                <a:lnTo>
                  <a:pt x="198849" y="4908956"/>
                </a:lnTo>
                <a:lnTo>
                  <a:pt x="212968" y="4670298"/>
                </a:lnTo>
                <a:lnTo>
                  <a:pt x="226248" y="4421352"/>
                </a:lnTo>
                <a:lnTo>
                  <a:pt x="230954" y="4293793"/>
                </a:lnTo>
                <a:lnTo>
                  <a:pt x="236165" y="4163491"/>
                </a:lnTo>
                <a:lnTo>
                  <a:pt x="241039" y="4031132"/>
                </a:lnTo>
                <a:lnTo>
                  <a:pt x="244233" y="3898087"/>
                </a:lnTo>
                <a:lnTo>
                  <a:pt x="247091" y="3762298"/>
                </a:lnTo>
                <a:lnTo>
                  <a:pt x="250116" y="3625138"/>
                </a:lnTo>
                <a:lnTo>
                  <a:pt x="252133" y="3485235"/>
                </a:lnTo>
                <a:lnTo>
                  <a:pt x="252133" y="3343960"/>
                </a:lnTo>
                <a:lnTo>
                  <a:pt x="253142" y="3201314"/>
                </a:lnTo>
                <a:lnTo>
                  <a:pt x="252133" y="3057296"/>
                </a:lnTo>
                <a:lnTo>
                  <a:pt x="250116" y="2911221"/>
                </a:lnTo>
                <a:lnTo>
                  <a:pt x="248267" y="2765145"/>
                </a:lnTo>
                <a:lnTo>
                  <a:pt x="244233" y="2617013"/>
                </a:lnTo>
                <a:lnTo>
                  <a:pt x="240031" y="2467508"/>
                </a:lnTo>
                <a:lnTo>
                  <a:pt x="235156" y="2318004"/>
                </a:lnTo>
                <a:lnTo>
                  <a:pt x="228265" y="2167128"/>
                </a:lnTo>
                <a:lnTo>
                  <a:pt x="220028" y="2014880"/>
                </a:lnTo>
                <a:lnTo>
                  <a:pt x="212128" y="1861947"/>
                </a:lnTo>
                <a:lnTo>
                  <a:pt x="202043" y="1709013"/>
                </a:lnTo>
                <a:lnTo>
                  <a:pt x="189940" y="1554023"/>
                </a:lnTo>
                <a:lnTo>
                  <a:pt x="177838" y="1401089"/>
                </a:lnTo>
                <a:lnTo>
                  <a:pt x="163886" y="1245413"/>
                </a:lnTo>
                <a:lnTo>
                  <a:pt x="148590" y="1089050"/>
                </a:lnTo>
                <a:lnTo>
                  <a:pt x="132454" y="934745"/>
                </a:lnTo>
                <a:lnTo>
                  <a:pt x="113628" y="778383"/>
                </a:lnTo>
                <a:lnTo>
                  <a:pt x="93457" y="622706"/>
                </a:lnTo>
                <a:lnTo>
                  <a:pt x="73454" y="466344"/>
                </a:lnTo>
                <a:lnTo>
                  <a:pt x="50090" y="310667"/>
                </a:lnTo>
                <a:lnTo>
                  <a:pt x="26222" y="1556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1">
            <a:extLst>
              <a:ext uri="{FF2B5EF4-FFF2-40B4-BE49-F238E27FC236}">
                <a16:creationId xmlns:a16="http://schemas.microsoft.com/office/drawing/2014/main" id="{BDC58DEA-1307-4F44-AD47-E613D8B76A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p:nvSpPr>
          <p:cNvPr id="21" name="Rectangle 15">
            <a:extLst>
              <a:ext uri="{FF2B5EF4-FFF2-40B4-BE49-F238E27FC236}">
                <a16:creationId xmlns:a16="http://schemas.microsoft.com/office/drawing/2014/main" id="{C99B912D-1E4B-42AF-A2BE-CFEFEC916EE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22" name="Content Placeholder 1">
            <a:extLst>
              <a:ext uri="{FF2B5EF4-FFF2-40B4-BE49-F238E27FC236}">
                <a16:creationId xmlns:a16="http://schemas.microsoft.com/office/drawing/2014/main" id="{873F40A0-43FE-4218-ABBE-2097E6EBB1E2}"/>
              </a:ext>
            </a:extLst>
          </p:cNvPr>
          <p:cNvGraphicFramePr>
            <a:graphicFrameLocks noGrp="1"/>
          </p:cNvGraphicFramePr>
          <p:nvPr>
            <p:ph idx="1"/>
            <p:extLst>
              <p:ext uri="{D42A27DB-BD31-4B8C-83A1-F6EECF244321}">
                <p14:modId xmlns:p14="http://schemas.microsoft.com/office/powerpoint/2010/main" val="2167634084"/>
              </p:ext>
            </p:extLst>
          </p:nvPr>
        </p:nvGraphicFramePr>
        <p:xfrm>
          <a:off x="5048250" y="1447800"/>
          <a:ext cx="649605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98772494"/>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52BEFF1-896C-45B1-B02C-96A6A1BC389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0" name="Freeform 36">
            <a:extLst>
              <a:ext uri="{FF2B5EF4-FFF2-40B4-BE49-F238E27FC236}">
                <a16:creationId xmlns:a16="http://schemas.microsoft.com/office/drawing/2014/main" id="{BB237A14-61B1-4C00-A670-5D8D68A8668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44637" y="0"/>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2">
              <a:alpha val="20000"/>
            </a:schemeClr>
          </a:solidFill>
          <a:ln>
            <a:noFill/>
          </a:ln>
        </p:spPr>
        <p:txBody>
          <a:bodyPr rtlCol="0" anchor="ctr"/>
          <a:lstStyle/>
          <a:p>
            <a:pPr algn="ctr"/>
            <a:endParaRPr lang="en-US"/>
          </a:p>
        </p:txBody>
      </p:sp>
      <p:sp>
        <p:nvSpPr>
          <p:cNvPr id="12" name="Freeform: Shape 11">
            <a:extLst>
              <a:ext uri="{FF2B5EF4-FFF2-40B4-BE49-F238E27FC236}">
                <a16:creationId xmlns:a16="http://schemas.microsoft.com/office/drawing/2014/main" id="{8598F259-6F54-47A3-8D13-1603D786A3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990911" cy="6858001"/>
          </a:xfrm>
          <a:custGeom>
            <a:avLst/>
            <a:gdLst>
              <a:gd name="connsiteX0" fmla="*/ 3646196 w 4990911"/>
              <a:gd name="connsiteY0" fmla="*/ 0 h 6858001"/>
              <a:gd name="connsiteX1" fmla="*/ 4989734 w 4990911"/>
              <a:gd name="connsiteY1" fmla="*/ 0 h 6858001"/>
              <a:gd name="connsiteX2" fmla="*/ 4964689 w 4990911"/>
              <a:gd name="connsiteY2" fmla="*/ 155677 h 6858001"/>
              <a:gd name="connsiteX3" fmla="*/ 4940820 w 4990911"/>
              <a:gd name="connsiteY3" fmla="*/ 310668 h 6858001"/>
              <a:gd name="connsiteX4" fmla="*/ 4917456 w 4990911"/>
              <a:gd name="connsiteY4" fmla="*/ 466344 h 6858001"/>
              <a:gd name="connsiteX5" fmla="*/ 4897453 w 4990911"/>
              <a:gd name="connsiteY5" fmla="*/ 622707 h 6858001"/>
              <a:gd name="connsiteX6" fmla="*/ 4877282 w 4990911"/>
              <a:gd name="connsiteY6" fmla="*/ 778383 h 6858001"/>
              <a:gd name="connsiteX7" fmla="*/ 4858456 w 4990911"/>
              <a:gd name="connsiteY7" fmla="*/ 934746 h 6858001"/>
              <a:gd name="connsiteX8" fmla="*/ 4842320 w 4990911"/>
              <a:gd name="connsiteY8" fmla="*/ 1089051 h 6858001"/>
              <a:gd name="connsiteX9" fmla="*/ 4827024 w 4990911"/>
              <a:gd name="connsiteY9" fmla="*/ 1245413 h 6858001"/>
              <a:gd name="connsiteX10" fmla="*/ 4813072 w 4990911"/>
              <a:gd name="connsiteY10" fmla="*/ 1401090 h 6858001"/>
              <a:gd name="connsiteX11" fmla="*/ 4800970 w 4990911"/>
              <a:gd name="connsiteY11" fmla="*/ 1554023 h 6858001"/>
              <a:gd name="connsiteX12" fmla="*/ 4788867 w 4990911"/>
              <a:gd name="connsiteY12" fmla="*/ 1709014 h 6858001"/>
              <a:gd name="connsiteX13" fmla="*/ 4778782 w 4990911"/>
              <a:gd name="connsiteY13" fmla="*/ 1861947 h 6858001"/>
              <a:gd name="connsiteX14" fmla="*/ 4770882 w 4990911"/>
              <a:gd name="connsiteY14" fmla="*/ 2014881 h 6858001"/>
              <a:gd name="connsiteX15" fmla="*/ 4762645 w 4990911"/>
              <a:gd name="connsiteY15" fmla="*/ 2167128 h 6858001"/>
              <a:gd name="connsiteX16" fmla="*/ 4755754 w 4990911"/>
              <a:gd name="connsiteY16" fmla="*/ 2318004 h 6858001"/>
              <a:gd name="connsiteX17" fmla="*/ 4750879 w 4990911"/>
              <a:gd name="connsiteY17" fmla="*/ 2467509 h 6858001"/>
              <a:gd name="connsiteX18" fmla="*/ 4746677 w 4990911"/>
              <a:gd name="connsiteY18" fmla="*/ 2617013 h 6858001"/>
              <a:gd name="connsiteX19" fmla="*/ 4742643 w 4990911"/>
              <a:gd name="connsiteY19" fmla="*/ 2765146 h 6858001"/>
              <a:gd name="connsiteX20" fmla="*/ 4740794 w 4990911"/>
              <a:gd name="connsiteY20" fmla="*/ 2911221 h 6858001"/>
              <a:gd name="connsiteX21" fmla="*/ 4738777 w 4990911"/>
              <a:gd name="connsiteY21" fmla="*/ 3057297 h 6858001"/>
              <a:gd name="connsiteX22" fmla="*/ 4737768 w 4990911"/>
              <a:gd name="connsiteY22" fmla="*/ 3201315 h 6858001"/>
              <a:gd name="connsiteX23" fmla="*/ 4738777 w 4990911"/>
              <a:gd name="connsiteY23" fmla="*/ 3343961 h 6858001"/>
              <a:gd name="connsiteX24" fmla="*/ 4738777 w 4990911"/>
              <a:gd name="connsiteY24" fmla="*/ 3485236 h 6858001"/>
              <a:gd name="connsiteX25" fmla="*/ 4740794 w 4990911"/>
              <a:gd name="connsiteY25" fmla="*/ 3625139 h 6858001"/>
              <a:gd name="connsiteX26" fmla="*/ 4743819 w 4990911"/>
              <a:gd name="connsiteY26" fmla="*/ 3762299 h 6858001"/>
              <a:gd name="connsiteX27" fmla="*/ 4746677 w 4990911"/>
              <a:gd name="connsiteY27" fmla="*/ 3898087 h 6858001"/>
              <a:gd name="connsiteX28" fmla="*/ 4749871 w 4990911"/>
              <a:gd name="connsiteY28" fmla="*/ 4031133 h 6858001"/>
              <a:gd name="connsiteX29" fmla="*/ 4754745 w 4990911"/>
              <a:gd name="connsiteY29" fmla="*/ 4163492 h 6858001"/>
              <a:gd name="connsiteX30" fmla="*/ 4759956 w 4990911"/>
              <a:gd name="connsiteY30" fmla="*/ 4293793 h 6858001"/>
              <a:gd name="connsiteX31" fmla="*/ 4764662 w 4990911"/>
              <a:gd name="connsiteY31" fmla="*/ 4421352 h 6858001"/>
              <a:gd name="connsiteX32" fmla="*/ 4777942 w 4990911"/>
              <a:gd name="connsiteY32" fmla="*/ 4670298 h 6858001"/>
              <a:gd name="connsiteX33" fmla="*/ 4792061 w 4990911"/>
              <a:gd name="connsiteY33" fmla="*/ 4908956 h 6858001"/>
              <a:gd name="connsiteX34" fmla="*/ 4806853 w 4990911"/>
              <a:gd name="connsiteY34" fmla="*/ 5138013 h 6858001"/>
              <a:gd name="connsiteX35" fmla="*/ 4823158 w 4990911"/>
              <a:gd name="connsiteY35" fmla="*/ 5354726 h 6858001"/>
              <a:gd name="connsiteX36" fmla="*/ 4840135 w 4990911"/>
              <a:gd name="connsiteY36" fmla="*/ 5561838 h 6858001"/>
              <a:gd name="connsiteX37" fmla="*/ 4858456 w 4990911"/>
              <a:gd name="connsiteY37" fmla="*/ 5753862 h 6858001"/>
              <a:gd name="connsiteX38" fmla="*/ 4876442 w 4990911"/>
              <a:gd name="connsiteY38" fmla="*/ 5934227 h 6858001"/>
              <a:gd name="connsiteX39" fmla="*/ 4894427 w 4990911"/>
              <a:gd name="connsiteY39" fmla="*/ 6100191 h 6858001"/>
              <a:gd name="connsiteX40" fmla="*/ 4911404 w 4990911"/>
              <a:gd name="connsiteY40" fmla="*/ 6252438 h 6858001"/>
              <a:gd name="connsiteX41" fmla="*/ 4927541 w 4990911"/>
              <a:gd name="connsiteY41" fmla="*/ 6387541 h 6858001"/>
              <a:gd name="connsiteX42" fmla="*/ 4942837 w 4990911"/>
              <a:gd name="connsiteY42" fmla="*/ 6509613 h 6858001"/>
              <a:gd name="connsiteX43" fmla="*/ 4955612 w 4990911"/>
              <a:gd name="connsiteY43" fmla="*/ 6612483 h 6858001"/>
              <a:gd name="connsiteX44" fmla="*/ 4967714 w 4990911"/>
              <a:gd name="connsiteY44" fmla="*/ 6698894 h 6858001"/>
              <a:gd name="connsiteX45" fmla="*/ 4985028 w 4990911"/>
              <a:gd name="connsiteY45" fmla="*/ 6817538 h 6858001"/>
              <a:gd name="connsiteX46" fmla="*/ 4990911 w 4990911"/>
              <a:gd name="connsiteY46" fmla="*/ 6858000 h 6858001"/>
              <a:gd name="connsiteX47" fmla="*/ 4085557 w 4990911"/>
              <a:gd name="connsiteY47" fmla="*/ 6858000 h 6858001"/>
              <a:gd name="connsiteX48" fmla="*/ 4085557 w 4990911"/>
              <a:gd name="connsiteY48" fmla="*/ 6858001 h 6858001"/>
              <a:gd name="connsiteX49" fmla="*/ 0 w 4990911"/>
              <a:gd name="connsiteY49" fmla="*/ 6858001 h 6858001"/>
              <a:gd name="connsiteX50" fmla="*/ 0 w 4990911"/>
              <a:gd name="connsiteY50" fmla="*/ 1 h 6858001"/>
              <a:gd name="connsiteX51" fmla="*/ 3646196 w 4990911"/>
              <a:gd name="connsiteY51"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990911" h="6858001">
                <a:moveTo>
                  <a:pt x="3646196" y="0"/>
                </a:moveTo>
                <a:lnTo>
                  <a:pt x="4989734" y="0"/>
                </a:lnTo>
                <a:lnTo>
                  <a:pt x="4964689" y="155677"/>
                </a:lnTo>
                <a:lnTo>
                  <a:pt x="4940820" y="310668"/>
                </a:lnTo>
                <a:lnTo>
                  <a:pt x="4917456" y="466344"/>
                </a:lnTo>
                <a:lnTo>
                  <a:pt x="4897453" y="622707"/>
                </a:lnTo>
                <a:lnTo>
                  <a:pt x="4877282" y="778383"/>
                </a:lnTo>
                <a:lnTo>
                  <a:pt x="4858456" y="934746"/>
                </a:lnTo>
                <a:lnTo>
                  <a:pt x="4842320" y="1089051"/>
                </a:lnTo>
                <a:lnTo>
                  <a:pt x="4827024" y="1245413"/>
                </a:lnTo>
                <a:lnTo>
                  <a:pt x="4813072" y="1401090"/>
                </a:lnTo>
                <a:lnTo>
                  <a:pt x="4800970" y="1554023"/>
                </a:lnTo>
                <a:lnTo>
                  <a:pt x="4788867" y="1709014"/>
                </a:lnTo>
                <a:lnTo>
                  <a:pt x="4778782" y="1861947"/>
                </a:lnTo>
                <a:lnTo>
                  <a:pt x="4770882" y="2014881"/>
                </a:lnTo>
                <a:lnTo>
                  <a:pt x="4762645" y="2167128"/>
                </a:lnTo>
                <a:lnTo>
                  <a:pt x="4755754" y="2318004"/>
                </a:lnTo>
                <a:lnTo>
                  <a:pt x="4750879" y="2467509"/>
                </a:lnTo>
                <a:lnTo>
                  <a:pt x="4746677" y="2617013"/>
                </a:lnTo>
                <a:lnTo>
                  <a:pt x="4742643" y="2765146"/>
                </a:lnTo>
                <a:lnTo>
                  <a:pt x="4740794" y="2911221"/>
                </a:lnTo>
                <a:lnTo>
                  <a:pt x="4738777" y="3057297"/>
                </a:lnTo>
                <a:lnTo>
                  <a:pt x="4737768" y="3201315"/>
                </a:lnTo>
                <a:lnTo>
                  <a:pt x="4738777" y="3343961"/>
                </a:lnTo>
                <a:lnTo>
                  <a:pt x="4738777" y="3485236"/>
                </a:lnTo>
                <a:lnTo>
                  <a:pt x="4740794" y="3625139"/>
                </a:lnTo>
                <a:lnTo>
                  <a:pt x="4743819" y="3762299"/>
                </a:lnTo>
                <a:lnTo>
                  <a:pt x="4746677" y="3898087"/>
                </a:lnTo>
                <a:lnTo>
                  <a:pt x="4749871" y="4031133"/>
                </a:lnTo>
                <a:lnTo>
                  <a:pt x="4754745" y="4163492"/>
                </a:lnTo>
                <a:lnTo>
                  <a:pt x="4759956" y="4293793"/>
                </a:lnTo>
                <a:lnTo>
                  <a:pt x="4764662" y="4421352"/>
                </a:lnTo>
                <a:lnTo>
                  <a:pt x="4777942" y="4670298"/>
                </a:lnTo>
                <a:lnTo>
                  <a:pt x="4792061" y="4908956"/>
                </a:lnTo>
                <a:lnTo>
                  <a:pt x="4806853" y="5138013"/>
                </a:lnTo>
                <a:lnTo>
                  <a:pt x="4823158" y="5354726"/>
                </a:lnTo>
                <a:lnTo>
                  <a:pt x="4840135" y="5561838"/>
                </a:lnTo>
                <a:lnTo>
                  <a:pt x="4858456" y="5753862"/>
                </a:lnTo>
                <a:lnTo>
                  <a:pt x="4876442" y="5934227"/>
                </a:lnTo>
                <a:lnTo>
                  <a:pt x="4894427" y="6100191"/>
                </a:lnTo>
                <a:lnTo>
                  <a:pt x="4911404" y="6252438"/>
                </a:lnTo>
                <a:lnTo>
                  <a:pt x="4927541" y="6387541"/>
                </a:lnTo>
                <a:lnTo>
                  <a:pt x="4942837" y="6509613"/>
                </a:lnTo>
                <a:lnTo>
                  <a:pt x="4955612" y="6612483"/>
                </a:lnTo>
                <a:lnTo>
                  <a:pt x="4967714" y="6698894"/>
                </a:lnTo>
                <a:lnTo>
                  <a:pt x="4985028" y="6817538"/>
                </a:lnTo>
                <a:lnTo>
                  <a:pt x="4990911" y="6858000"/>
                </a:lnTo>
                <a:lnTo>
                  <a:pt x="4085557" y="6858000"/>
                </a:lnTo>
                <a:lnTo>
                  <a:pt x="4085557" y="6858001"/>
                </a:lnTo>
                <a:lnTo>
                  <a:pt x="0" y="6858001"/>
                </a:lnTo>
                <a:lnTo>
                  <a:pt x="0" y="1"/>
                </a:lnTo>
                <a:lnTo>
                  <a:pt x="3646196" y="1"/>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BA768A8-4FED-4ED8-9E46-6BE72188ECD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53143" y="1645920"/>
            <a:ext cx="3522879" cy="4470821"/>
          </a:xfrm>
        </p:spPr>
        <p:txBody>
          <a:bodyPr>
            <a:normAutofit/>
          </a:bodyPr>
          <a:lstStyle/>
          <a:p>
            <a:pPr algn="r">
              <a:lnSpc>
                <a:spcPct val="90000"/>
              </a:lnSpc>
            </a:pPr>
            <a:r>
              <a:rPr lang="en-AU" b="1">
                <a:solidFill>
                  <a:srgbClr val="FFFFFF"/>
                </a:solidFill>
              </a:rPr>
              <a:t>Valid Reasons for Late Submissions, Non Attendance, Lateness</a:t>
            </a:r>
            <a:endParaRPr lang="en-AU">
              <a:solidFill>
                <a:srgbClr val="FFFFFF"/>
              </a:solidFill>
            </a:endParaRPr>
          </a:p>
        </p:txBody>
      </p:sp>
      <p:sp>
        <p:nvSpPr>
          <p:cNvPr id="3" name="Content Placeholder 2"/>
          <p:cNvSpPr>
            <a:spLocks noGrp="1"/>
          </p:cNvSpPr>
          <p:nvPr>
            <p:ph idx="1"/>
          </p:nvPr>
        </p:nvSpPr>
        <p:spPr>
          <a:xfrm>
            <a:off x="5204109" y="1645920"/>
            <a:ext cx="5919503" cy="4470821"/>
          </a:xfrm>
        </p:spPr>
        <p:txBody>
          <a:bodyPr>
            <a:normAutofit/>
          </a:bodyPr>
          <a:lstStyle/>
          <a:p>
            <a:r>
              <a:rPr lang="en-AU" dirty="0"/>
              <a:t>Medical reasons i.e. illness verified by a medical certificate from a health professional. </a:t>
            </a:r>
          </a:p>
          <a:p>
            <a:r>
              <a:rPr lang="en-AU" dirty="0"/>
              <a:t>Non-Medical Reasons: </a:t>
            </a:r>
          </a:p>
          <a:p>
            <a:pPr lvl="1"/>
            <a:r>
              <a:rPr lang="en-AU" dirty="0"/>
              <a:t>approved leave approved by the Principal; </a:t>
            </a:r>
          </a:p>
          <a:p>
            <a:pPr lvl="1"/>
            <a:r>
              <a:rPr lang="en-AU" dirty="0"/>
              <a:t>special leave e.g. to attend a funeral, an appearance at Court – verified by relevant persons e.g. parents, police.</a:t>
            </a:r>
          </a:p>
          <a:p>
            <a:pPr lvl="1"/>
            <a:r>
              <a:rPr lang="en-AU" dirty="0"/>
              <a:t>Work placement</a:t>
            </a:r>
          </a:p>
          <a:p>
            <a:pPr lvl="1"/>
            <a:r>
              <a:rPr lang="en-AU" dirty="0"/>
              <a:t>Participation in School Spectacular </a:t>
            </a:r>
          </a:p>
        </p:txBody>
      </p:sp>
    </p:spTree>
    <p:extLst>
      <p:ext uri="{BB962C8B-B14F-4D97-AF65-F5344CB8AC3E}">
        <p14:creationId xmlns:p14="http://schemas.microsoft.com/office/powerpoint/2010/main" val="481364571"/>
      </p:ext>
    </p:extLst>
  </p:cSld>
  <p:clrMapOvr>
    <a:overrideClrMapping bg1="lt1" tx1="dk1" bg2="lt2" tx2="dk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30</TotalTime>
  <Words>1904</Words>
  <Application>Microsoft Office PowerPoint</Application>
  <PresentationFormat>Widescreen</PresentationFormat>
  <Paragraphs>164</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Century Gothic</vt:lpstr>
      <vt:lpstr>Wingdings 3</vt:lpstr>
      <vt:lpstr>Ion</vt:lpstr>
      <vt:lpstr>Year 11 2019  Preliminary RoSA  Assessment Information</vt:lpstr>
      <vt:lpstr>Preliminary -  Terms 1-3, 2019  HSC -  Term 4 2019,  Terms 1-3 2020. </vt:lpstr>
      <vt:lpstr>HSC Requirements</vt:lpstr>
      <vt:lpstr>Requirements for the HSC – meeting the minimum standard in literacy and numeracy</vt:lpstr>
      <vt:lpstr>Year 11 Assessment Requirements (pp7-10 of Yr 11 Assessment Policy &amp; Schedule Booklet)</vt:lpstr>
      <vt:lpstr>WHAT happens if students don’t meet their obligations?</vt:lpstr>
      <vt:lpstr>Completion of Assessment Tasks</vt:lpstr>
      <vt:lpstr>Unable to complete or hand in an Assessment task</vt:lpstr>
      <vt:lpstr>Valid Reasons for Late Submissions, Non Attendance, Lateness</vt:lpstr>
      <vt:lpstr>Illness/Misadventure does NOT cover:  </vt:lpstr>
      <vt:lpstr>Completion of Course Requirements</vt:lpstr>
      <vt:lpstr>RoSA Grades  </vt:lpstr>
      <vt:lpstr>CGHS website Yr 11 Curriculum Page</vt:lpstr>
      <vt:lpstr>PowerPoint Presentation</vt:lpstr>
      <vt:lpstr>PowerPoint Presentation</vt:lpstr>
      <vt:lpstr>PowerPoint Presentation</vt:lpstr>
      <vt:lpstr>Malpractice</vt:lpstr>
      <vt:lpstr>Malpractice includes, but is not limited to:</vt:lpstr>
      <vt:lpstr>PowerPoint Presentation</vt:lpstr>
      <vt:lpstr>Disability Provisions  </vt:lpstr>
      <vt:lpstr>Supporting Teens in the Senior Years of Study</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11 2019  Preliminary RoSA  Assessment Information</dc:title>
  <dc:creator>Julieann Hamilton</dc:creator>
  <cp:lastModifiedBy>JULIE RONAYNE</cp:lastModifiedBy>
  <cp:revision>2</cp:revision>
  <dcterms:created xsi:type="dcterms:W3CDTF">2019-02-23T11:51:30Z</dcterms:created>
  <dcterms:modified xsi:type="dcterms:W3CDTF">2019-02-25T06:03:36Z</dcterms:modified>
</cp:coreProperties>
</file>